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slide4.xml" ContentType="application/vnd.openxmlformats-officedocument.presentationml.slide+xml"/>
  <Override PartName="/ppt/slides/slide5.xml" ContentType="application/vnd.openxmlformats-officedocument.presentationml.slid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Lst>
  <p:sldSz cx="7781925" cy="10048875"/>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
</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27" name="PlaceHolder 2"/>
          <p:cNvSpPr>
            <a:spLocks noGrp="1"/>
          </p:cNvSpPr>
          <p:nvPr>
            <p:ph type="body"/>
          </p:nvPr>
        </p:nvSpPr>
        <p:spPr>
          <a:xfrm>
            <a:off x="388800" y="2351160"/>
            <a:ext cx="70030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28" name="PlaceHolder 3"/>
          <p:cNvSpPr>
            <a:spLocks noGrp="1"/>
          </p:cNvSpPr>
          <p:nvPr>
            <p:ph type="body"/>
          </p:nvPr>
        </p:nvSpPr>
        <p:spPr>
          <a:xfrm>
            <a:off x="388800" y="5395680"/>
            <a:ext cx="70030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30" name="PlaceHolder 2"/>
          <p:cNvSpPr>
            <a:spLocks noGrp="1"/>
          </p:cNvSpPr>
          <p:nvPr>
            <p:ph type="body"/>
          </p:nvPr>
        </p:nvSpPr>
        <p:spPr>
          <a:xfrm>
            <a:off x="38880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31" name="PlaceHolder 3"/>
          <p:cNvSpPr>
            <a:spLocks noGrp="1"/>
          </p:cNvSpPr>
          <p:nvPr>
            <p:ph type="body"/>
          </p:nvPr>
        </p:nvSpPr>
        <p:spPr>
          <a:xfrm>
            <a:off x="397764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32" name="PlaceHolder 4"/>
          <p:cNvSpPr>
            <a:spLocks noGrp="1"/>
          </p:cNvSpPr>
          <p:nvPr>
            <p:ph type="body"/>
          </p:nvPr>
        </p:nvSpPr>
        <p:spPr>
          <a:xfrm>
            <a:off x="388800" y="539568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33" name="PlaceHolder 5"/>
          <p:cNvSpPr>
            <a:spLocks noGrp="1"/>
          </p:cNvSpPr>
          <p:nvPr>
            <p:ph type="body"/>
          </p:nvPr>
        </p:nvSpPr>
        <p:spPr>
          <a:xfrm>
            <a:off x="3977640" y="539568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35" name="PlaceHolder 2"/>
          <p:cNvSpPr>
            <a:spLocks noGrp="1"/>
          </p:cNvSpPr>
          <p:nvPr>
            <p:ph type="body"/>
          </p:nvPr>
        </p:nvSpPr>
        <p:spPr>
          <a:xfrm>
            <a:off x="388800" y="235116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36" name="PlaceHolder 3"/>
          <p:cNvSpPr>
            <a:spLocks noGrp="1"/>
          </p:cNvSpPr>
          <p:nvPr>
            <p:ph type="body"/>
          </p:nvPr>
        </p:nvSpPr>
        <p:spPr>
          <a:xfrm>
            <a:off x="2756520" y="235116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37" name="PlaceHolder 4"/>
          <p:cNvSpPr>
            <a:spLocks noGrp="1"/>
          </p:cNvSpPr>
          <p:nvPr>
            <p:ph type="body"/>
          </p:nvPr>
        </p:nvSpPr>
        <p:spPr>
          <a:xfrm>
            <a:off x="5124240" y="235116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38" name="PlaceHolder 5"/>
          <p:cNvSpPr>
            <a:spLocks noGrp="1"/>
          </p:cNvSpPr>
          <p:nvPr>
            <p:ph type="body"/>
          </p:nvPr>
        </p:nvSpPr>
        <p:spPr>
          <a:xfrm>
            <a:off x="388800" y="539568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39" name="PlaceHolder 6"/>
          <p:cNvSpPr>
            <a:spLocks noGrp="1"/>
          </p:cNvSpPr>
          <p:nvPr>
            <p:ph type="body"/>
          </p:nvPr>
        </p:nvSpPr>
        <p:spPr>
          <a:xfrm>
            <a:off x="2756520" y="539568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40" name="PlaceHolder 7"/>
          <p:cNvSpPr>
            <a:spLocks noGrp="1"/>
          </p:cNvSpPr>
          <p:nvPr>
            <p:ph type="body"/>
          </p:nvPr>
        </p:nvSpPr>
        <p:spPr>
          <a:xfrm>
            <a:off x="5124240" y="539568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47" name="PlaceHolder 2"/>
          <p:cNvSpPr>
            <a:spLocks noGrp="1"/>
          </p:cNvSpPr>
          <p:nvPr>
            <p:ph type="subTitle"/>
          </p:nvPr>
        </p:nvSpPr>
        <p:spPr>
          <a:xfrm>
            <a:off x="388800" y="2351160"/>
            <a:ext cx="7003080" cy="58280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49" name="PlaceHolder 2"/>
          <p:cNvSpPr>
            <a:spLocks noGrp="1"/>
          </p:cNvSpPr>
          <p:nvPr>
            <p:ph type="body"/>
          </p:nvPr>
        </p:nvSpPr>
        <p:spPr>
          <a:xfrm>
            <a:off x="388800" y="2351160"/>
            <a:ext cx="7003080" cy="582804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51" name="PlaceHolder 2"/>
          <p:cNvSpPr>
            <a:spLocks noGrp="1"/>
          </p:cNvSpPr>
          <p:nvPr>
            <p:ph type="body"/>
          </p:nvPr>
        </p:nvSpPr>
        <p:spPr>
          <a:xfrm>
            <a:off x="388800" y="2351160"/>
            <a:ext cx="3417480" cy="5828040"/>
          </a:xfrm>
          <a:prstGeom prst="rect">
            <a:avLst/>
          </a:prstGeom>
        </p:spPr>
        <p:txBody>
          <a:bodyPr lIns="0" rIns="0" tIns="0" bIns="0">
            <a:normAutofit/>
          </a:bodyPr>
          <a:p>
            <a:endParaRPr b="0" lang="fr-FR" sz="1400" spc="-1" strike="noStrike">
              <a:solidFill>
                <a:srgbClr val="000000"/>
              </a:solidFill>
              <a:latin typeface="Arial"/>
            </a:endParaRPr>
          </a:p>
        </p:txBody>
      </p:sp>
      <p:sp>
        <p:nvSpPr>
          <p:cNvPr id="52" name="PlaceHolder 3"/>
          <p:cNvSpPr>
            <a:spLocks noGrp="1"/>
          </p:cNvSpPr>
          <p:nvPr>
            <p:ph type="body"/>
          </p:nvPr>
        </p:nvSpPr>
        <p:spPr>
          <a:xfrm>
            <a:off x="3977640" y="2351160"/>
            <a:ext cx="3417480" cy="582804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583560" y="3121560"/>
            <a:ext cx="6614280" cy="998388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56" name="PlaceHolder 2"/>
          <p:cNvSpPr>
            <a:spLocks noGrp="1"/>
          </p:cNvSpPr>
          <p:nvPr>
            <p:ph type="body"/>
          </p:nvPr>
        </p:nvSpPr>
        <p:spPr>
          <a:xfrm>
            <a:off x="38880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57" name="PlaceHolder 3"/>
          <p:cNvSpPr>
            <a:spLocks noGrp="1"/>
          </p:cNvSpPr>
          <p:nvPr>
            <p:ph type="body"/>
          </p:nvPr>
        </p:nvSpPr>
        <p:spPr>
          <a:xfrm>
            <a:off x="3977640" y="2351160"/>
            <a:ext cx="3417480" cy="5828040"/>
          </a:xfrm>
          <a:prstGeom prst="rect">
            <a:avLst/>
          </a:prstGeom>
        </p:spPr>
        <p:txBody>
          <a:bodyPr lIns="0" rIns="0" tIns="0" bIns="0">
            <a:normAutofit/>
          </a:bodyPr>
          <a:p>
            <a:endParaRPr b="0" lang="fr-FR" sz="1400" spc="-1" strike="noStrike">
              <a:solidFill>
                <a:srgbClr val="000000"/>
              </a:solidFill>
              <a:latin typeface="Arial"/>
            </a:endParaRPr>
          </a:p>
        </p:txBody>
      </p:sp>
      <p:sp>
        <p:nvSpPr>
          <p:cNvPr id="58" name="PlaceHolder 4"/>
          <p:cNvSpPr>
            <a:spLocks noGrp="1"/>
          </p:cNvSpPr>
          <p:nvPr>
            <p:ph type="body"/>
          </p:nvPr>
        </p:nvSpPr>
        <p:spPr>
          <a:xfrm>
            <a:off x="388800" y="539568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6" name="PlaceHolder 2"/>
          <p:cNvSpPr>
            <a:spLocks noGrp="1"/>
          </p:cNvSpPr>
          <p:nvPr>
            <p:ph type="subTitle"/>
          </p:nvPr>
        </p:nvSpPr>
        <p:spPr>
          <a:xfrm>
            <a:off x="388800" y="2351160"/>
            <a:ext cx="7003080" cy="582804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60" name="PlaceHolder 2"/>
          <p:cNvSpPr>
            <a:spLocks noGrp="1"/>
          </p:cNvSpPr>
          <p:nvPr>
            <p:ph type="body"/>
          </p:nvPr>
        </p:nvSpPr>
        <p:spPr>
          <a:xfrm>
            <a:off x="388800" y="2351160"/>
            <a:ext cx="3417480" cy="5828040"/>
          </a:xfrm>
          <a:prstGeom prst="rect">
            <a:avLst/>
          </a:prstGeom>
        </p:spPr>
        <p:txBody>
          <a:bodyPr lIns="0" rIns="0" tIns="0" bIns="0">
            <a:normAutofit/>
          </a:bodyPr>
          <a:p>
            <a:endParaRPr b="0" lang="fr-FR" sz="1400" spc="-1" strike="noStrike">
              <a:solidFill>
                <a:srgbClr val="000000"/>
              </a:solidFill>
              <a:latin typeface="Arial"/>
            </a:endParaRPr>
          </a:p>
        </p:txBody>
      </p:sp>
      <p:sp>
        <p:nvSpPr>
          <p:cNvPr id="61" name="PlaceHolder 3"/>
          <p:cNvSpPr>
            <a:spLocks noGrp="1"/>
          </p:cNvSpPr>
          <p:nvPr>
            <p:ph type="body"/>
          </p:nvPr>
        </p:nvSpPr>
        <p:spPr>
          <a:xfrm>
            <a:off x="397764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62" name="PlaceHolder 4"/>
          <p:cNvSpPr>
            <a:spLocks noGrp="1"/>
          </p:cNvSpPr>
          <p:nvPr>
            <p:ph type="body"/>
          </p:nvPr>
        </p:nvSpPr>
        <p:spPr>
          <a:xfrm>
            <a:off x="3977640" y="539568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64" name="PlaceHolder 2"/>
          <p:cNvSpPr>
            <a:spLocks noGrp="1"/>
          </p:cNvSpPr>
          <p:nvPr>
            <p:ph type="body"/>
          </p:nvPr>
        </p:nvSpPr>
        <p:spPr>
          <a:xfrm>
            <a:off x="38880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65" name="PlaceHolder 3"/>
          <p:cNvSpPr>
            <a:spLocks noGrp="1"/>
          </p:cNvSpPr>
          <p:nvPr>
            <p:ph type="body"/>
          </p:nvPr>
        </p:nvSpPr>
        <p:spPr>
          <a:xfrm>
            <a:off x="397764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66" name="PlaceHolder 4"/>
          <p:cNvSpPr>
            <a:spLocks noGrp="1"/>
          </p:cNvSpPr>
          <p:nvPr>
            <p:ph type="body"/>
          </p:nvPr>
        </p:nvSpPr>
        <p:spPr>
          <a:xfrm>
            <a:off x="388800" y="5395680"/>
            <a:ext cx="70030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68" name="PlaceHolder 2"/>
          <p:cNvSpPr>
            <a:spLocks noGrp="1"/>
          </p:cNvSpPr>
          <p:nvPr>
            <p:ph type="body"/>
          </p:nvPr>
        </p:nvSpPr>
        <p:spPr>
          <a:xfrm>
            <a:off x="388800" y="2351160"/>
            <a:ext cx="70030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69" name="PlaceHolder 3"/>
          <p:cNvSpPr>
            <a:spLocks noGrp="1"/>
          </p:cNvSpPr>
          <p:nvPr>
            <p:ph type="body"/>
          </p:nvPr>
        </p:nvSpPr>
        <p:spPr>
          <a:xfrm>
            <a:off x="388800" y="5395680"/>
            <a:ext cx="70030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71" name="PlaceHolder 2"/>
          <p:cNvSpPr>
            <a:spLocks noGrp="1"/>
          </p:cNvSpPr>
          <p:nvPr>
            <p:ph type="body"/>
          </p:nvPr>
        </p:nvSpPr>
        <p:spPr>
          <a:xfrm>
            <a:off x="38880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72" name="PlaceHolder 3"/>
          <p:cNvSpPr>
            <a:spLocks noGrp="1"/>
          </p:cNvSpPr>
          <p:nvPr>
            <p:ph type="body"/>
          </p:nvPr>
        </p:nvSpPr>
        <p:spPr>
          <a:xfrm>
            <a:off x="397764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73" name="PlaceHolder 4"/>
          <p:cNvSpPr>
            <a:spLocks noGrp="1"/>
          </p:cNvSpPr>
          <p:nvPr>
            <p:ph type="body"/>
          </p:nvPr>
        </p:nvSpPr>
        <p:spPr>
          <a:xfrm>
            <a:off x="388800" y="539568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74" name="PlaceHolder 5"/>
          <p:cNvSpPr>
            <a:spLocks noGrp="1"/>
          </p:cNvSpPr>
          <p:nvPr>
            <p:ph type="body"/>
          </p:nvPr>
        </p:nvSpPr>
        <p:spPr>
          <a:xfrm>
            <a:off x="3977640" y="539568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76" name="PlaceHolder 2"/>
          <p:cNvSpPr>
            <a:spLocks noGrp="1"/>
          </p:cNvSpPr>
          <p:nvPr>
            <p:ph type="body"/>
          </p:nvPr>
        </p:nvSpPr>
        <p:spPr>
          <a:xfrm>
            <a:off x="388800" y="235116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77" name="PlaceHolder 3"/>
          <p:cNvSpPr>
            <a:spLocks noGrp="1"/>
          </p:cNvSpPr>
          <p:nvPr>
            <p:ph type="body"/>
          </p:nvPr>
        </p:nvSpPr>
        <p:spPr>
          <a:xfrm>
            <a:off x="2756520" y="235116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78" name="PlaceHolder 4"/>
          <p:cNvSpPr>
            <a:spLocks noGrp="1"/>
          </p:cNvSpPr>
          <p:nvPr>
            <p:ph type="body"/>
          </p:nvPr>
        </p:nvSpPr>
        <p:spPr>
          <a:xfrm>
            <a:off x="5124240" y="235116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79" name="PlaceHolder 5"/>
          <p:cNvSpPr>
            <a:spLocks noGrp="1"/>
          </p:cNvSpPr>
          <p:nvPr>
            <p:ph type="body"/>
          </p:nvPr>
        </p:nvSpPr>
        <p:spPr>
          <a:xfrm>
            <a:off x="388800" y="539568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80" name="PlaceHolder 6"/>
          <p:cNvSpPr>
            <a:spLocks noGrp="1"/>
          </p:cNvSpPr>
          <p:nvPr>
            <p:ph type="body"/>
          </p:nvPr>
        </p:nvSpPr>
        <p:spPr>
          <a:xfrm>
            <a:off x="2756520" y="539568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81" name="PlaceHolder 7"/>
          <p:cNvSpPr>
            <a:spLocks noGrp="1"/>
          </p:cNvSpPr>
          <p:nvPr>
            <p:ph type="body"/>
          </p:nvPr>
        </p:nvSpPr>
        <p:spPr>
          <a:xfrm>
            <a:off x="5124240" y="5395680"/>
            <a:ext cx="22546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8" name="PlaceHolder 2"/>
          <p:cNvSpPr>
            <a:spLocks noGrp="1"/>
          </p:cNvSpPr>
          <p:nvPr>
            <p:ph type="body"/>
          </p:nvPr>
        </p:nvSpPr>
        <p:spPr>
          <a:xfrm>
            <a:off x="388800" y="2351160"/>
            <a:ext cx="7003080" cy="582804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10" name="PlaceHolder 2"/>
          <p:cNvSpPr>
            <a:spLocks noGrp="1"/>
          </p:cNvSpPr>
          <p:nvPr>
            <p:ph type="body"/>
          </p:nvPr>
        </p:nvSpPr>
        <p:spPr>
          <a:xfrm>
            <a:off x="388800" y="2351160"/>
            <a:ext cx="3417480" cy="5828040"/>
          </a:xfrm>
          <a:prstGeom prst="rect">
            <a:avLst/>
          </a:prstGeom>
        </p:spPr>
        <p:txBody>
          <a:bodyPr lIns="0" rIns="0" tIns="0" bIns="0">
            <a:normAutofit/>
          </a:bodyPr>
          <a:p>
            <a:endParaRPr b="0" lang="fr-FR" sz="1400" spc="-1" strike="noStrike">
              <a:solidFill>
                <a:srgbClr val="000000"/>
              </a:solidFill>
              <a:latin typeface="Arial"/>
            </a:endParaRPr>
          </a:p>
        </p:txBody>
      </p:sp>
      <p:sp>
        <p:nvSpPr>
          <p:cNvPr id="11" name="PlaceHolder 3"/>
          <p:cNvSpPr>
            <a:spLocks noGrp="1"/>
          </p:cNvSpPr>
          <p:nvPr>
            <p:ph type="body"/>
          </p:nvPr>
        </p:nvSpPr>
        <p:spPr>
          <a:xfrm>
            <a:off x="3977640" y="2351160"/>
            <a:ext cx="3417480" cy="582804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83560" y="3121560"/>
            <a:ext cx="6614280" cy="9983880"/>
          </a:xfrm>
          <a:prstGeom prst="rect">
            <a:avLst/>
          </a:prstGeom>
        </p:spPr>
        <p:txBody>
          <a:bodyPr lIns="0" rIns="0" tIns="0" bIns="0" anchor="ctr">
            <a:noAutofit/>
          </a:bodyPr>
          <a:p>
            <a:pPr algn="ctr"/>
            <a:endParaRPr b="0" lang="fr-F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15" name="PlaceHolder 2"/>
          <p:cNvSpPr>
            <a:spLocks noGrp="1"/>
          </p:cNvSpPr>
          <p:nvPr>
            <p:ph type="body"/>
          </p:nvPr>
        </p:nvSpPr>
        <p:spPr>
          <a:xfrm>
            <a:off x="38880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16" name="PlaceHolder 3"/>
          <p:cNvSpPr>
            <a:spLocks noGrp="1"/>
          </p:cNvSpPr>
          <p:nvPr>
            <p:ph type="body"/>
          </p:nvPr>
        </p:nvSpPr>
        <p:spPr>
          <a:xfrm>
            <a:off x="3977640" y="2351160"/>
            <a:ext cx="3417480" cy="5828040"/>
          </a:xfrm>
          <a:prstGeom prst="rect">
            <a:avLst/>
          </a:prstGeom>
        </p:spPr>
        <p:txBody>
          <a:bodyPr lIns="0" rIns="0" tIns="0" bIns="0">
            <a:normAutofit/>
          </a:bodyPr>
          <a:p>
            <a:endParaRPr b="0" lang="fr-FR" sz="1400" spc="-1" strike="noStrike">
              <a:solidFill>
                <a:srgbClr val="000000"/>
              </a:solidFill>
              <a:latin typeface="Arial"/>
            </a:endParaRPr>
          </a:p>
        </p:txBody>
      </p:sp>
      <p:sp>
        <p:nvSpPr>
          <p:cNvPr id="17" name="PlaceHolder 4"/>
          <p:cNvSpPr>
            <a:spLocks noGrp="1"/>
          </p:cNvSpPr>
          <p:nvPr>
            <p:ph type="body"/>
          </p:nvPr>
        </p:nvSpPr>
        <p:spPr>
          <a:xfrm>
            <a:off x="388800" y="539568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19" name="PlaceHolder 2"/>
          <p:cNvSpPr>
            <a:spLocks noGrp="1"/>
          </p:cNvSpPr>
          <p:nvPr>
            <p:ph type="body"/>
          </p:nvPr>
        </p:nvSpPr>
        <p:spPr>
          <a:xfrm>
            <a:off x="388800" y="2351160"/>
            <a:ext cx="3417480" cy="5828040"/>
          </a:xfrm>
          <a:prstGeom prst="rect">
            <a:avLst/>
          </a:prstGeom>
        </p:spPr>
        <p:txBody>
          <a:bodyPr lIns="0" rIns="0" tIns="0" bIns="0">
            <a:normAutofit/>
          </a:bodyPr>
          <a:p>
            <a:endParaRPr b="0" lang="fr-FR" sz="1400" spc="-1" strike="noStrike">
              <a:solidFill>
                <a:srgbClr val="000000"/>
              </a:solidFill>
              <a:latin typeface="Arial"/>
            </a:endParaRPr>
          </a:p>
        </p:txBody>
      </p:sp>
      <p:sp>
        <p:nvSpPr>
          <p:cNvPr id="20" name="PlaceHolder 3"/>
          <p:cNvSpPr>
            <a:spLocks noGrp="1"/>
          </p:cNvSpPr>
          <p:nvPr>
            <p:ph type="body"/>
          </p:nvPr>
        </p:nvSpPr>
        <p:spPr>
          <a:xfrm>
            <a:off x="397764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21" name="PlaceHolder 4"/>
          <p:cNvSpPr>
            <a:spLocks noGrp="1"/>
          </p:cNvSpPr>
          <p:nvPr>
            <p:ph type="body"/>
          </p:nvPr>
        </p:nvSpPr>
        <p:spPr>
          <a:xfrm>
            <a:off x="3977640" y="539568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83560" y="3121560"/>
            <a:ext cx="6614280" cy="2153520"/>
          </a:xfrm>
          <a:prstGeom prst="rect">
            <a:avLst/>
          </a:prstGeom>
        </p:spPr>
        <p:txBody>
          <a:bodyPr lIns="0" rIns="0" tIns="0" bIns="0" anchor="ctr">
            <a:noAutofit/>
          </a:bodyPr>
          <a:p>
            <a:endParaRPr b="0" lang="fr-FR" sz="1400" spc="-1" strike="noStrike">
              <a:solidFill>
                <a:srgbClr val="000000"/>
              </a:solidFill>
              <a:latin typeface="Arial"/>
            </a:endParaRPr>
          </a:p>
        </p:txBody>
      </p:sp>
      <p:sp>
        <p:nvSpPr>
          <p:cNvPr id="23" name="PlaceHolder 2"/>
          <p:cNvSpPr>
            <a:spLocks noGrp="1"/>
          </p:cNvSpPr>
          <p:nvPr>
            <p:ph type="body"/>
          </p:nvPr>
        </p:nvSpPr>
        <p:spPr>
          <a:xfrm>
            <a:off x="38880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24" name="PlaceHolder 3"/>
          <p:cNvSpPr>
            <a:spLocks noGrp="1"/>
          </p:cNvSpPr>
          <p:nvPr>
            <p:ph type="body"/>
          </p:nvPr>
        </p:nvSpPr>
        <p:spPr>
          <a:xfrm>
            <a:off x="3977640" y="2351160"/>
            <a:ext cx="3417480" cy="2779920"/>
          </a:xfrm>
          <a:prstGeom prst="rect">
            <a:avLst/>
          </a:prstGeom>
        </p:spPr>
        <p:txBody>
          <a:bodyPr lIns="0" rIns="0" tIns="0" bIns="0">
            <a:normAutofit/>
          </a:bodyPr>
          <a:p>
            <a:endParaRPr b="0" lang="fr-FR" sz="1400" spc="-1" strike="noStrike">
              <a:solidFill>
                <a:srgbClr val="000000"/>
              </a:solidFill>
              <a:latin typeface="Arial"/>
            </a:endParaRPr>
          </a:p>
        </p:txBody>
      </p:sp>
      <p:sp>
        <p:nvSpPr>
          <p:cNvPr id="25" name="PlaceHolder 4"/>
          <p:cNvSpPr>
            <a:spLocks noGrp="1"/>
          </p:cNvSpPr>
          <p:nvPr>
            <p:ph type="body"/>
          </p:nvPr>
        </p:nvSpPr>
        <p:spPr>
          <a:xfrm>
            <a:off x="388800" y="5395680"/>
            <a:ext cx="7003080" cy="2779920"/>
          </a:xfrm>
          <a:prstGeom prst="rect">
            <a:avLst/>
          </a:prstGeom>
        </p:spPr>
        <p:txBody>
          <a:bodyPr lIns="0" rIns="0" tIns="0" bIns="0">
            <a:normAutofit/>
          </a:bodyPr>
          <a:p>
            <a:endParaRPr b="0" lang="fr-FR"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583560" y="3121560"/>
            <a:ext cx="6614280" cy="2153520"/>
          </a:xfrm>
          <a:prstGeom prst="rect">
            <a:avLst/>
          </a:prstGeom>
        </p:spPr>
        <p:txBody>
          <a:bodyPr anchor="ctr">
            <a:normAutofit/>
          </a:bodyPr>
          <a:p>
            <a:pPr algn="ctr"/>
            <a:r>
              <a:rPr b="0" lang="fr-FR" sz="4400" spc="-1" strike="noStrike">
                <a:solidFill>
                  <a:srgbClr val="000000"/>
                </a:solidFill>
                <a:latin typeface="Arial"/>
              </a:rPr>
              <a:t>Cliquez pour éditer le format du texte-titre</a:t>
            </a:r>
            <a:endParaRPr b="0" lang="fr-FR" sz="4400" spc="-1" strike="noStrike">
              <a:solidFill>
                <a:srgbClr val="000000"/>
              </a:solidFill>
              <a:latin typeface="Arial"/>
            </a:endParaRPr>
          </a:p>
        </p:txBody>
      </p:sp>
      <p:sp>
        <p:nvSpPr>
          <p:cNvPr id="1" name="PlaceHolder 2"/>
          <p:cNvSpPr>
            <a:spLocks noGrp="1"/>
          </p:cNvSpPr>
          <p:nvPr>
            <p:ph type="dt"/>
          </p:nvPr>
        </p:nvSpPr>
        <p:spPr>
          <a:xfrm>
            <a:off x="389160" y="9313920"/>
            <a:ext cx="1815480" cy="534600"/>
          </a:xfrm>
          <a:prstGeom prst="rect">
            <a:avLst/>
          </a:prstGeom>
        </p:spPr>
        <p:txBody>
          <a:bodyPr anchor="ctr">
            <a:noAutofit/>
          </a:bodyPr>
          <a:p>
            <a:endParaRPr b="0" lang="fr-FR" sz="2400" spc="-1" strike="noStrike">
              <a:latin typeface="Times New Roman"/>
            </a:endParaRPr>
          </a:p>
        </p:txBody>
      </p:sp>
      <p:sp>
        <p:nvSpPr>
          <p:cNvPr id="2" name="PlaceHolder 3"/>
          <p:cNvSpPr>
            <a:spLocks noGrp="1"/>
          </p:cNvSpPr>
          <p:nvPr>
            <p:ph type="ftr"/>
          </p:nvPr>
        </p:nvSpPr>
        <p:spPr>
          <a:xfrm>
            <a:off x="2658960" y="9313920"/>
            <a:ext cx="2463840" cy="534600"/>
          </a:xfrm>
          <a:prstGeom prst="rect">
            <a:avLst/>
          </a:prstGeom>
        </p:spPr>
        <p:txBody>
          <a:bodyPr anchor="ctr">
            <a:noAutofit/>
          </a:bodyPr>
          <a:p>
            <a:endParaRPr b="0" lang="fr-FR" sz="2400" spc="-1" strike="noStrike">
              <a:latin typeface="Times New Roman"/>
            </a:endParaRPr>
          </a:p>
        </p:txBody>
      </p:sp>
      <p:sp>
        <p:nvSpPr>
          <p:cNvPr id="3" name="PlaceHolder 4"/>
          <p:cNvSpPr>
            <a:spLocks noGrp="1"/>
          </p:cNvSpPr>
          <p:nvPr>
            <p:ph type="sldNum"/>
          </p:nvPr>
        </p:nvSpPr>
        <p:spPr>
          <a:xfrm>
            <a:off x="5577120" y="9313920"/>
            <a:ext cx="1815480" cy="534600"/>
          </a:xfrm>
          <a:prstGeom prst="rect">
            <a:avLst/>
          </a:prstGeom>
        </p:spPr>
        <p:txBody>
          <a:bodyPr anchor="ctr">
            <a:noAutofit/>
          </a:bodyPr>
          <a:p>
            <a:pPr algn="r">
              <a:lnSpc>
                <a:spcPct val="100000"/>
              </a:lnSpc>
            </a:pPr>
            <a:fld id="{7E12BA1E-9368-47CC-BD45-4D9F0D34039B}" type="slidenum">
              <a:rPr b="0" lang="it-IT" sz="1200" spc="-1" strike="noStrike">
                <a:solidFill>
                  <a:srgbClr val="888888"/>
                </a:solidFill>
                <a:latin typeface="Calibri"/>
                <a:ea typeface="Calibri"/>
              </a:rPr>
              <a:t>&lt;numéro&gt;</a:t>
            </a:fld>
            <a:endParaRPr b="0" lang="fr-FR" sz="1200" spc="-1" strike="noStrike">
              <a:latin typeface="Times New Roman"/>
            </a:endParaRPr>
          </a:p>
        </p:txBody>
      </p:sp>
      <p:sp>
        <p:nvSpPr>
          <p:cNvPr id="4" name="PlaceHolder 5"/>
          <p:cNvSpPr>
            <a:spLocks noGrp="1"/>
          </p:cNvSpPr>
          <p:nvPr>
            <p:ph type="body"/>
          </p:nvPr>
        </p:nvSpPr>
        <p:spPr>
          <a:xfrm>
            <a:off x="388800" y="2351160"/>
            <a:ext cx="7003080" cy="582804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Cliquez pour éditer le format du plan de texte</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niveau de plan</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Troisième niveau de plan</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Quatrième niveau de plan</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Cinquième niveau de plan</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Sixième niveau de plan</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Septième niveau de plan</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389160" y="402480"/>
            <a:ext cx="7003440" cy="1674360"/>
          </a:xfrm>
          <a:prstGeom prst="rect">
            <a:avLst/>
          </a:prstGeom>
        </p:spPr>
        <p:txBody>
          <a:bodyPr anchor="ctr">
            <a:normAutofit/>
          </a:bodyPr>
          <a:p>
            <a:pPr algn="ctr"/>
            <a:r>
              <a:rPr b="0" lang="fr-FR" sz="4400" spc="-1" strike="noStrike">
                <a:solidFill>
                  <a:srgbClr val="000000"/>
                </a:solidFill>
                <a:latin typeface="Arial"/>
              </a:rPr>
              <a:t>Cliquez pour éditer le format du texte-titre</a:t>
            </a:r>
            <a:endParaRPr b="0" lang="fr-FR" sz="4400" spc="-1" strike="noStrike">
              <a:solidFill>
                <a:srgbClr val="000000"/>
              </a:solidFill>
              <a:latin typeface="Arial"/>
            </a:endParaRPr>
          </a:p>
        </p:txBody>
      </p:sp>
      <p:sp>
        <p:nvSpPr>
          <p:cNvPr id="42" name="PlaceHolder 2"/>
          <p:cNvSpPr>
            <a:spLocks noGrp="1"/>
          </p:cNvSpPr>
          <p:nvPr>
            <p:ph type="body"/>
          </p:nvPr>
        </p:nvSpPr>
        <p:spPr>
          <a:xfrm>
            <a:off x="389160" y="2344680"/>
            <a:ext cx="7003440" cy="6631560"/>
          </a:xfrm>
          <a:prstGeom prst="rect">
            <a:avLst/>
          </a:prstGeom>
        </p:spPr>
        <p:txBody>
          <a:bodyPr>
            <a:normAutofit/>
          </a:bodyPr>
          <a:p>
            <a:pPr marL="432000" indent="-324000" algn="ctr">
              <a:spcBef>
                <a:spcPts val="1417"/>
              </a:spcBef>
              <a:buClr>
                <a:srgbClr val="000000"/>
              </a:buClr>
              <a:buSzPct val="45000"/>
              <a:buFont typeface="Wingdings" charset="2"/>
              <a:buChar char=""/>
            </a:pPr>
            <a:r>
              <a:rPr b="0" lang="fr-FR" sz="3200" spc="-1" strike="noStrike">
                <a:solidFill>
                  <a:srgbClr val="000000"/>
                </a:solidFill>
                <a:latin typeface="Arial"/>
              </a:rPr>
              <a:t>Cliquez pour éditer le format du plan de texte</a:t>
            </a:r>
            <a:endParaRPr b="0" lang="fr-FR" sz="3200" spc="-1" strike="noStrike">
              <a:solidFill>
                <a:srgbClr val="000000"/>
              </a:solidFill>
              <a:latin typeface="Arial"/>
            </a:endParaRPr>
          </a:p>
          <a:p>
            <a:pPr lvl="1" marL="864000" indent="-324000" algn="ctr">
              <a:spcBef>
                <a:spcPts val="1134"/>
              </a:spcBef>
              <a:buClr>
                <a:srgbClr val="000000"/>
              </a:buClr>
              <a:buSzPct val="75000"/>
              <a:buFont typeface="Symbol" charset="2"/>
              <a:buChar char=""/>
            </a:pPr>
            <a:r>
              <a:rPr b="0" lang="fr-FR" sz="3200" spc="-1" strike="noStrike">
                <a:solidFill>
                  <a:srgbClr val="000000"/>
                </a:solidFill>
                <a:latin typeface="Arial"/>
              </a:rPr>
              <a:t>Second niveau de plan</a:t>
            </a:r>
            <a:endParaRPr b="0" lang="fr-FR" sz="3200" spc="-1" strike="noStrike">
              <a:solidFill>
                <a:srgbClr val="000000"/>
              </a:solidFill>
              <a:latin typeface="Arial"/>
            </a:endParaRPr>
          </a:p>
          <a:p>
            <a:pPr lvl="2" marL="1296000" indent="-288000" algn="ctr">
              <a:spcBef>
                <a:spcPts val="850"/>
              </a:spcBef>
              <a:buClr>
                <a:srgbClr val="000000"/>
              </a:buClr>
              <a:buSzPct val="45000"/>
              <a:buFont typeface="Wingdings" charset="2"/>
              <a:buChar char=""/>
            </a:pPr>
            <a:r>
              <a:rPr b="0" lang="fr-FR" sz="3200" spc="-1" strike="noStrike">
                <a:solidFill>
                  <a:srgbClr val="000000"/>
                </a:solidFill>
                <a:latin typeface="Arial"/>
              </a:rPr>
              <a:t>Troisième niveau de plan</a:t>
            </a:r>
            <a:endParaRPr b="0" lang="fr-FR" sz="3200" spc="-1" strike="noStrike">
              <a:solidFill>
                <a:srgbClr val="000000"/>
              </a:solidFill>
              <a:latin typeface="Arial"/>
            </a:endParaRPr>
          </a:p>
          <a:p>
            <a:pPr lvl="3" marL="1728000" indent="-216000" algn="ctr">
              <a:spcBef>
                <a:spcPts val="567"/>
              </a:spcBef>
              <a:buClr>
                <a:srgbClr val="000000"/>
              </a:buClr>
              <a:buSzPct val="75000"/>
              <a:buFont typeface="Symbol" charset="2"/>
              <a:buChar char=""/>
            </a:pPr>
            <a:r>
              <a:rPr b="0" lang="fr-FR" sz="3200" spc="-1" strike="noStrike">
                <a:solidFill>
                  <a:srgbClr val="000000"/>
                </a:solidFill>
                <a:latin typeface="Arial"/>
              </a:rPr>
              <a:t>Quatrième niveau de plan</a:t>
            </a:r>
            <a:endParaRPr b="0" lang="fr-FR" sz="3200" spc="-1" strike="noStrike">
              <a:solidFill>
                <a:srgbClr val="000000"/>
              </a:solidFill>
              <a:latin typeface="Arial"/>
            </a:endParaRPr>
          </a:p>
          <a:p>
            <a:pPr lvl="4" marL="2160000" indent="-216000" algn="ctr">
              <a:spcBef>
                <a:spcPts val="283"/>
              </a:spcBef>
              <a:buClr>
                <a:srgbClr val="000000"/>
              </a:buClr>
              <a:buSzPct val="45000"/>
              <a:buFont typeface="Wingdings" charset="2"/>
              <a:buChar char=""/>
            </a:pPr>
            <a:r>
              <a:rPr b="0" lang="fr-FR" sz="3200" spc="-1" strike="noStrike">
                <a:solidFill>
                  <a:srgbClr val="000000"/>
                </a:solidFill>
                <a:latin typeface="Arial"/>
              </a:rPr>
              <a:t>Cinquième niveau de plan</a:t>
            </a:r>
            <a:endParaRPr b="0" lang="fr-FR" sz="3200" spc="-1" strike="noStrike">
              <a:solidFill>
                <a:srgbClr val="000000"/>
              </a:solidFill>
              <a:latin typeface="Arial"/>
            </a:endParaRPr>
          </a:p>
          <a:p>
            <a:pPr lvl="5" marL="2592000" indent="-216000" algn="ctr">
              <a:spcBef>
                <a:spcPts val="283"/>
              </a:spcBef>
              <a:buClr>
                <a:srgbClr val="000000"/>
              </a:buClr>
              <a:buSzPct val="45000"/>
              <a:buFont typeface="Wingdings" charset="2"/>
              <a:buChar char=""/>
            </a:pPr>
            <a:r>
              <a:rPr b="0" lang="fr-FR" sz="3200" spc="-1" strike="noStrike">
                <a:solidFill>
                  <a:srgbClr val="000000"/>
                </a:solidFill>
                <a:latin typeface="Arial"/>
              </a:rPr>
              <a:t>Sixième niveau de plan</a:t>
            </a:r>
            <a:endParaRPr b="0" lang="fr-FR" sz="3200" spc="-1" strike="noStrike">
              <a:solidFill>
                <a:srgbClr val="000000"/>
              </a:solidFill>
              <a:latin typeface="Arial"/>
            </a:endParaRPr>
          </a:p>
          <a:p>
            <a:pPr lvl="6" marL="3024000" indent="-216000" algn="ctr">
              <a:spcBef>
                <a:spcPts val="283"/>
              </a:spcBef>
              <a:buClr>
                <a:srgbClr val="000000"/>
              </a:buClr>
              <a:buSzPct val="45000"/>
              <a:buFont typeface="Wingdings" charset="2"/>
              <a:buChar char=""/>
            </a:pPr>
            <a:r>
              <a:rPr b="0" lang="fr-FR" sz="3200" spc="-1" strike="noStrike">
                <a:solidFill>
                  <a:srgbClr val="000000"/>
                </a:solidFill>
                <a:latin typeface="Arial"/>
              </a:rPr>
              <a:t>Septième niveau de plan</a:t>
            </a:r>
            <a:endParaRPr b="0" lang="fr-FR" sz="3200" spc="-1" strike="noStrike">
              <a:solidFill>
                <a:srgbClr val="000000"/>
              </a:solidFill>
              <a:latin typeface="Arial"/>
            </a:endParaRPr>
          </a:p>
        </p:txBody>
      </p:sp>
      <p:sp>
        <p:nvSpPr>
          <p:cNvPr id="43" name="PlaceHolder 3"/>
          <p:cNvSpPr>
            <a:spLocks noGrp="1"/>
          </p:cNvSpPr>
          <p:nvPr>
            <p:ph type="dt"/>
          </p:nvPr>
        </p:nvSpPr>
        <p:spPr>
          <a:xfrm>
            <a:off x="389160" y="9313920"/>
            <a:ext cx="1815480" cy="534600"/>
          </a:xfrm>
          <a:prstGeom prst="rect">
            <a:avLst/>
          </a:prstGeom>
        </p:spPr>
        <p:txBody>
          <a:bodyPr anchor="ctr">
            <a:noAutofit/>
          </a:bodyPr>
          <a:p>
            <a:endParaRPr b="0" lang="fr-FR" sz="2400" spc="-1" strike="noStrike">
              <a:latin typeface="Times New Roman"/>
            </a:endParaRPr>
          </a:p>
        </p:txBody>
      </p:sp>
      <p:sp>
        <p:nvSpPr>
          <p:cNvPr id="44" name="PlaceHolder 4"/>
          <p:cNvSpPr>
            <a:spLocks noGrp="1"/>
          </p:cNvSpPr>
          <p:nvPr>
            <p:ph type="ftr"/>
          </p:nvPr>
        </p:nvSpPr>
        <p:spPr>
          <a:xfrm>
            <a:off x="2658960" y="9313920"/>
            <a:ext cx="2463840" cy="534600"/>
          </a:xfrm>
          <a:prstGeom prst="rect">
            <a:avLst/>
          </a:prstGeom>
        </p:spPr>
        <p:txBody>
          <a:bodyPr anchor="ctr">
            <a:noAutofit/>
          </a:bodyPr>
          <a:p>
            <a:endParaRPr b="0" lang="fr-FR" sz="2400" spc="-1" strike="noStrike">
              <a:latin typeface="Times New Roman"/>
            </a:endParaRPr>
          </a:p>
        </p:txBody>
      </p:sp>
      <p:sp>
        <p:nvSpPr>
          <p:cNvPr id="45" name="PlaceHolder 5"/>
          <p:cNvSpPr>
            <a:spLocks noGrp="1"/>
          </p:cNvSpPr>
          <p:nvPr>
            <p:ph type="sldNum"/>
          </p:nvPr>
        </p:nvSpPr>
        <p:spPr>
          <a:xfrm>
            <a:off x="5577120" y="9313920"/>
            <a:ext cx="1815480" cy="534600"/>
          </a:xfrm>
          <a:prstGeom prst="rect">
            <a:avLst/>
          </a:prstGeom>
        </p:spPr>
        <p:txBody>
          <a:bodyPr anchor="ctr">
            <a:noAutofit/>
          </a:bodyPr>
          <a:p>
            <a:pPr algn="r">
              <a:lnSpc>
                <a:spcPct val="100000"/>
              </a:lnSpc>
            </a:pPr>
            <a:fld id="{EA8ABC84-D996-4CCC-BE83-B3314E2FF21D}" type="slidenum">
              <a:rPr b="0" lang="it-IT" sz="1200" spc="-1" strike="noStrike">
                <a:solidFill>
                  <a:srgbClr val="888888"/>
                </a:solidFill>
                <a:latin typeface="Calibri"/>
                <a:ea typeface="Calibri"/>
              </a:rPr>
              <a:t>&lt;numéro&gt;</a:t>
            </a:fld>
            <a:endParaRPr b="0" lang="fr-FR"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2" name="Google Shape;84;p1" descr=""/>
          <p:cNvPicPr/>
          <p:nvPr/>
        </p:nvPicPr>
        <p:blipFill>
          <a:blip r:embed="rId1"/>
          <a:stretch/>
        </p:blipFill>
        <p:spPr>
          <a:xfrm>
            <a:off x="0" y="0"/>
            <a:ext cx="7801560" cy="10048680"/>
          </a:xfrm>
          <a:prstGeom prst="rect">
            <a:avLst/>
          </a:prstGeom>
          <a:ln>
            <a:noFill/>
          </a:ln>
        </p:spPr>
      </p:pic>
      <p:sp>
        <p:nvSpPr>
          <p:cNvPr id="83" name="CustomShape 1"/>
          <p:cNvSpPr/>
          <p:nvPr/>
        </p:nvSpPr>
        <p:spPr>
          <a:xfrm>
            <a:off x="-15840" y="0"/>
            <a:ext cx="7838280" cy="10101600"/>
          </a:xfrm>
          <a:prstGeom prst="rect">
            <a:avLst/>
          </a:prstGeom>
          <a:solidFill>
            <a:srgbClr val="217d84">
              <a:alpha val="49000"/>
            </a:srgbClr>
          </a:solidFill>
          <a:ln>
            <a:noFill/>
          </a:ln>
        </p:spPr>
        <p:style>
          <a:lnRef idx="0"/>
          <a:fillRef idx="0"/>
          <a:effectRef idx="0"/>
          <a:fontRef idx="minor"/>
        </p:style>
      </p:sp>
      <p:sp>
        <p:nvSpPr>
          <p:cNvPr id="84" name="CustomShape 2"/>
          <p:cNvSpPr/>
          <p:nvPr/>
        </p:nvSpPr>
        <p:spPr>
          <a:xfrm>
            <a:off x="3919680" y="8270640"/>
            <a:ext cx="3902040" cy="1796400"/>
          </a:xfrm>
          <a:prstGeom prst="rect">
            <a:avLst/>
          </a:prstGeom>
          <a:solidFill>
            <a:srgbClr val="217d84"/>
          </a:solidFill>
          <a:ln>
            <a:noFill/>
          </a:ln>
        </p:spPr>
        <p:style>
          <a:lnRef idx="0"/>
          <a:fillRef idx="0"/>
          <a:effectRef idx="0"/>
          <a:fontRef idx="minor"/>
        </p:style>
        <p:txBody>
          <a:bodyPr lIns="288000" rIns="216000" anchor="ctr">
            <a:noAutofit/>
          </a:bodyPr>
          <a:p>
            <a:pPr>
              <a:lnSpc>
                <a:spcPct val="100000"/>
              </a:lnSpc>
            </a:pPr>
            <a:r>
              <a:rPr b="0" lang="it-IT" sz="1600" spc="-1" strike="noStrike">
                <a:solidFill>
                  <a:srgbClr val="7dc3c9"/>
                </a:solidFill>
                <a:latin typeface="Arial"/>
                <a:ea typeface="Arial"/>
              </a:rPr>
              <a:t>Field</a:t>
            </a:r>
            <a:endParaRPr b="0" lang="fr-FR" sz="1600" spc="-1" strike="noStrike">
              <a:latin typeface="Arial"/>
            </a:endParaRPr>
          </a:p>
          <a:p>
            <a:pPr>
              <a:lnSpc>
                <a:spcPct val="100000"/>
              </a:lnSpc>
            </a:pPr>
            <a:r>
              <a:rPr b="1" lang="it-IT" sz="1600" spc="-1" strike="noStrike">
                <a:solidFill>
                  <a:srgbClr val="9ce3eb"/>
                </a:solidFill>
                <a:latin typeface="Arial"/>
                <a:ea typeface="Arial"/>
              </a:rPr>
              <a:t>Agile software development</a:t>
            </a:r>
            <a:endParaRPr b="0" lang="fr-FR" sz="1600" spc="-1" strike="noStrike">
              <a:latin typeface="Arial"/>
            </a:endParaRPr>
          </a:p>
          <a:p>
            <a:pPr>
              <a:lnSpc>
                <a:spcPct val="100000"/>
              </a:lnSpc>
              <a:spcBef>
                <a:spcPts val="400"/>
              </a:spcBef>
            </a:pPr>
            <a:r>
              <a:rPr b="0" lang="it-IT" sz="1600" spc="-1" strike="noStrike">
                <a:solidFill>
                  <a:srgbClr val="7dc3c9"/>
                </a:solidFill>
                <a:latin typeface="Arial"/>
                <a:ea typeface="Arial"/>
              </a:rPr>
              <a:t>Location</a:t>
            </a:r>
            <a:endParaRPr b="0" lang="fr-FR" sz="1600" spc="-1" strike="noStrike">
              <a:latin typeface="Arial"/>
            </a:endParaRPr>
          </a:p>
          <a:p>
            <a:pPr>
              <a:lnSpc>
                <a:spcPct val="100000"/>
              </a:lnSpc>
            </a:pPr>
            <a:r>
              <a:rPr b="1" lang="it-IT" sz="1600" spc="-1" strike="noStrike">
                <a:solidFill>
                  <a:srgbClr val="9ce3eb"/>
                </a:solidFill>
                <a:latin typeface="Arial"/>
                <a:ea typeface="Arial"/>
              </a:rPr>
              <a:t>USA</a:t>
            </a:r>
            <a:endParaRPr b="0" lang="fr-FR" sz="1600" spc="-1" strike="noStrike">
              <a:latin typeface="Arial"/>
            </a:endParaRPr>
          </a:p>
          <a:p>
            <a:pPr>
              <a:lnSpc>
                <a:spcPct val="100000"/>
              </a:lnSpc>
              <a:spcBef>
                <a:spcPts val="400"/>
              </a:spcBef>
            </a:pPr>
            <a:r>
              <a:rPr b="0" lang="it-IT" sz="1600" spc="-1" strike="noStrike">
                <a:solidFill>
                  <a:srgbClr val="7dc3c9"/>
                </a:solidFill>
                <a:latin typeface="Arial"/>
                <a:ea typeface="Arial"/>
              </a:rPr>
              <a:t>Team members</a:t>
            </a:r>
            <a:endParaRPr b="0" lang="fr-FR" sz="1600" spc="-1" strike="noStrike">
              <a:latin typeface="Arial"/>
            </a:endParaRPr>
          </a:p>
          <a:p>
            <a:pPr>
              <a:lnSpc>
                <a:spcPct val="100000"/>
              </a:lnSpc>
            </a:pPr>
            <a:r>
              <a:rPr b="1" lang="it-IT" sz="1600" spc="-1" strike="noStrike">
                <a:solidFill>
                  <a:srgbClr val="9ce3eb"/>
                </a:solidFill>
                <a:latin typeface="Arial"/>
                <a:ea typeface="Arial"/>
              </a:rPr>
              <a:t>60</a:t>
            </a:r>
            <a:endParaRPr b="0" lang="fr-FR" sz="1600" spc="-1" strike="noStrike">
              <a:latin typeface="Arial"/>
            </a:endParaRPr>
          </a:p>
        </p:txBody>
      </p:sp>
      <p:sp>
        <p:nvSpPr>
          <p:cNvPr id="85" name="TextShape 3"/>
          <p:cNvSpPr txBox="1"/>
          <p:nvPr/>
        </p:nvSpPr>
        <p:spPr>
          <a:xfrm>
            <a:off x="710640" y="2148120"/>
            <a:ext cx="6428160" cy="3184920"/>
          </a:xfrm>
          <a:prstGeom prst="rect">
            <a:avLst/>
          </a:prstGeom>
          <a:noFill/>
          <a:ln>
            <a:noFill/>
          </a:ln>
        </p:spPr>
        <p:txBody>
          <a:bodyPr anchor="ctr">
            <a:noAutofit/>
          </a:bodyPr>
          <a:p>
            <a:pPr algn="ctr">
              <a:lnSpc>
                <a:spcPct val="150000"/>
              </a:lnSpc>
            </a:pPr>
            <a:r>
              <a:rPr b="0" i="1" lang="it-IT" sz="4400" spc="-1" strike="noStrike">
                <a:solidFill>
                  <a:srgbClr val="ffffff"/>
                </a:solidFill>
                <a:latin typeface="Arial"/>
                <a:ea typeface="Arial"/>
              </a:rPr>
              <a:t>Insights to </a:t>
            </a:r>
            <a:br/>
            <a:r>
              <a:rPr b="0" i="1" lang="it-IT" sz="4400" spc="-1" strike="noStrike">
                <a:solidFill>
                  <a:srgbClr val="ffffff"/>
                </a:solidFill>
                <a:latin typeface="Arial"/>
                <a:ea typeface="Arial"/>
              </a:rPr>
              <a:t>Leading an Agile Team </a:t>
            </a:r>
            <a:br/>
            <a:r>
              <a:rPr b="0" i="1" lang="it-IT" sz="4400" spc="-1" strike="noStrike">
                <a:solidFill>
                  <a:srgbClr val="ffffff"/>
                </a:solidFill>
                <a:latin typeface="Arial"/>
                <a:ea typeface="Arial"/>
              </a:rPr>
              <a:t>with                        </a:t>
            </a:r>
            <a:r>
              <a:rPr b="0" i="1" lang="it-IT" sz="4400" spc="-1" strike="noStrike">
                <a:solidFill>
                  <a:srgbClr val="ffffff"/>
                </a:solidFill>
                <a:latin typeface="Arial"/>
                <a:ea typeface="Arial"/>
              </a:rPr>
              <a:t>	</a:t>
            </a:r>
            <a:r>
              <a:rPr b="0" i="1" lang="it-IT" sz="4400" spc="-1" strike="noStrike">
                <a:solidFill>
                  <a:srgbClr val="ffffff"/>
                </a:solidFill>
                <a:latin typeface="Arial"/>
                <a:ea typeface="Arial"/>
              </a:rPr>
              <a:t>.</a:t>
            </a:r>
            <a:endParaRPr b="0" lang="fr-FR" sz="4400" spc="-1" strike="noStrike">
              <a:solidFill>
                <a:srgbClr val="000000"/>
              </a:solidFill>
              <a:latin typeface="Arial"/>
            </a:endParaRPr>
          </a:p>
        </p:txBody>
      </p:sp>
      <p:pic>
        <p:nvPicPr>
          <p:cNvPr id="86" name="Google Shape;88;p1" descr=""/>
          <p:cNvPicPr/>
          <p:nvPr/>
        </p:nvPicPr>
        <p:blipFill>
          <a:blip r:embed="rId2"/>
          <a:srcRect l="22386" t="0" r="0" b="24756"/>
          <a:stretch/>
        </p:blipFill>
        <p:spPr>
          <a:xfrm>
            <a:off x="2767320" y="4439520"/>
            <a:ext cx="3957840" cy="117144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TextShape 1"/>
          <p:cNvSpPr txBox="1"/>
          <p:nvPr/>
        </p:nvSpPr>
        <p:spPr>
          <a:xfrm>
            <a:off x="197280" y="301320"/>
            <a:ext cx="7386840" cy="828000"/>
          </a:xfrm>
          <a:prstGeom prst="rect">
            <a:avLst/>
          </a:prstGeom>
          <a:noFill/>
          <a:ln>
            <a:noFill/>
          </a:ln>
        </p:spPr>
        <p:txBody>
          <a:bodyPr anchor="ctr">
            <a:normAutofit/>
          </a:bodyPr>
          <a:p>
            <a:pPr algn="ctr">
              <a:lnSpc>
                <a:spcPct val="100000"/>
              </a:lnSpc>
            </a:pPr>
            <a:r>
              <a:rPr b="0" i="1" lang="it-IT" sz="2400" spc="-1" strike="noStrike">
                <a:solidFill>
                  <a:srgbClr val="217d84"/>
                </a:solidFill>
                <a:latin typeface="Avenir"/>
                <a:ea typeface="Avenir"/>
              </a:rPr>
              <a:t>Insights to Leading an Agile Team with TeamMood </a:t>
            </a:r>
            <a:endParaRPr b="0" lang="fr-FR" sz="2400" spc="-1" strike="noStrike">
              <a:solidFill>
                <a:srgbClr val="000000"/>
              </a:solidFill>
              <a:latin typeface="Arial"/>
            </a:endParaRPr>
          </a:p>
        </p:txBody>
      </p:sp>
      <p:sp>
        <p:nvSpPr>
          <p:cNvPr id="88" name="TextShape 2"/>
          <p:cNvSpPr txBox="1"/>
          <p:nvPr/>
        </p:nvSpPr>
        <p:spPr>
          <a:xfrm>
            <a:off x="2251440" y="1241640"/>
            <a:ext cx="5141160" cy="5829480"/>
          </a:xfrm>
          <a:prstGeom prst="rect">
            <a:avLst/>
          </a:prstGeom>
          <a:noFill/>
          <a:ln>
            <a:noFill/>
          </a:ln>
        </p:spPr>
        <p:txBody>
          <a:bodyPr>
            <a:noAutofit/>
          </a:bodyPr>
          <a:p>
            <a:pPr algn="just">
              <a:lnSpc>
                <a:spcPct val="120000"/>
              </a:lnSpc>
            </a:pPr>
            <a:r>
              <a:rPr b="0" lang="it-IT" sz="1600" spc="-1" strike="noStrike">
                <a:solidFill>
                  <a:srgbClr val="262626"/>
                </a:solidFill>
                <a:latin typeface="Arial"/>
                <a:ea typeface="Arial"/>
              </a:rPr>
              <a:t>Andy is an Agile Coach and Senior Scrum Master at a Fortune 50 company. He serves multiple cross-functional software development teams (composed of engineers, UI/UX designers, product owners, testers, etc ...) who are building a national ecommerce platform. </a:t>
            </a:r>
            <a:endParaRPr b="0" lang="fr-FR" sz="1600" spc="-1" strike="noStrike">
              <a:solidFill>
                <a:srgbClr val="000000"/>
              </a:solidFill>
              <a:latin typeface="Arial"/>
            </a:endParaRPr>
          </a:p>
        </p:txBody>
      </p:sp>
      <p:sp>
        <p:nvSpPr>
          <p:cNvPr id="89" name="CustomShape 3"/>
          <p:cNvSpPr/>
          <p:nvPr/>
        </p:nvSpPr>
        <p:spPr>
          <a:xfrm>
            <a:off x="389160" y="3264480"/>
            <a:ext cx="7003440" cy="2864520"/>
          </a:xfrm>
          <a:prstGeom prst="rect">
            <a:avLst/>
          </a:prstGeom>
          <a:noFill/>
          <a:ln>
            <a:noFill/>
          </a:ln>
        </p:spPr>
        <p:style>
          <a:lnRef idx="0"/>
          <a:fillRef idx="0"/>
          <a:effectRef idx="0"/>
          <a:fontRef idx="minor"/>
        </p:style>
        <p:txBody>
          <a:bodyPr>
            <a:spAutoFit/>
          </a:bodyPr>
          <a:p>
            <a:pPr algn="just">
              <a:lnSpc>
                <a:spcPct val="100000"/>
              </a:lnSpc>
            </a:pPr>
            <a:r>
              <a:rPr b="1" i="1" lang="it-IT" sz="1800" spc="-1" strike="noStrike">
                <a:solidFill>
                  <a:srgbClr val="217d84"/>
                </a:solidFill>
                <a:latin typeface="Avenir"/>
                <a:ea typeface="Avenir"/>
              </a:rPr>
              <a:t>The situation</a:t>
            </a:r>
            <a:endParaRPr b="0" lang="fr-FR" sz="1800" spc="-1" strike="noStrike">
              <a:latin typeface="Arial"/>
            </a:endParaRPr>
          </a:p>
          <a:p>
            <a:pPr algn="just">
              <a:lnSpc>
                <a:spcPct val="120000"/>
              </a:lnSpc>
              <a:spcBef>
                <a:spcPts val="601"/>
              </a:spcBef>
            </a:pPr>
            <a:r>
              <a:rPr b="0" lang="it-IT" sz="1600" spc="-1" strike="noStrike">
                <a:solidFill>
                  <a:srgbClr val="262626"/>
                </a:solidFill>
                <a:latin typeface="Arial"/>
                <a:ea typeface="Arial"/>
              </a:rPr>
              <a:t>One of his key challenges relates to the distributed nature of his team. To foster communication and collaboration, the teams are using tools like Slack and JIRA, but those platforms don’t do all that much to develop empathy nor give a visual representation of the heartbeat of the team - like meeting around the watercooler would (one can only do so much with emoticons!)</a:t>
            </a:r>
            <a:endParaRPr b="0" lang="fr-FR" sz="1600" spc="-1" strike="noStrike">
              <a:latin typeface="Arial"/>
            </a:endParaRPr>
          </a:p>
          <a:p>
            <a:pPr algn="just">
              <a:lnSpc>
                <a:spcPct val="100000"/>
              </a:lnSpc>
              <a:spcBef>
                <a:spcPts val="601"/>
              </a:spcBef>
            </a:pPr>
            <a:endParaRPr b="0" lang="fr-FR" sz="1600" spc="-1" strike="noStrike">
              <a:latin typeface="Arial"/>
            </a:endParaRPr>
          </a:p>
          <a:p>
            <a:pPr algn="just">
              <a:lnSpc>
                <a:spcPct val="100000"/>
              </a:lnSpc>
              <a:spcBef>
                <a:spcPts val="601"/>
              </a:spcBef>
            </a:pPr>
            <a:r>
              <a:rPr b="1" i="1" lang="it-IT" sz="1800" spc="-1" strike="noStrike">
                <a:solidFill>
                  <a:srgbClr val="217d84"/>
                </a:solidFill>
                <a:latin typeface="Avenir"/>
                <a:ea typeface="Avenir"/>
              </a:rPr>
              <a:t>How does Andy use TeamMood?</a:t>
            </a:r>
            <a:endParaRPr b="0" lang="fr-FR" sz="1800" spc="-1" strike="noStrike">
              <a:latin typeface="Arial"/>
            </a:endParaRPr>
          </a:p>
        </p:txBody>
      </p:sp>
      <p:sp>
        <p:nvSpPr>
          <p:cNvPr id="90" name="CustomShape 4"/>
          <p:cNvSpPr/>
          <p:nvPr/>
        </p:nvSpPr>
        <p:spPr>
          <a:xfrm>
            <a:off x="1001160" y="6213960"/>
            <a:ext cx="6391080" cy="1341000"/>
          </a:xfrm>
          <a:prstGeom prst="rect">
            <a:avLst/>
          </a:prstGeom>
          <a:noFill/>
          <a:ln>
            <a:noFill/>
          </a:ln>
        </p:spPr>
        <p:style>
          <a:lnRef idx="0"/>
          <a:fillRef idx="0"/>
          <a:effectRef idx="0"/>
          <a:fontRef idx="minor"/>
        </p:style>
        <p:txBody>
          <a:bodyPr>
            <a:spAutoFit/>
          </a:bodyPr>
          <a:p>
            <a:pPr algn="just">
              <a:lnSpc>
                <a:spcPct val="120000"/>
              </a:lnSpc>
            </a:pPr>
            <a:r>
              <a:rPr b="0" lang="it-IT" sz="1600" spc="-1" strike="noStrike">
                <a:solidFill>
                  <a:srgbClr val="262626"/>
                </a:solidFill>
                <a:latin typeface="Arial"/>
                <a:ea typeface="Arial"/>
              </a:rPr>
              <a:t>To gain insights on his teams’ moods and feelings on a daily basis and to spot trends over time </a:t>
            </a:r>
            <a:endParaRPr b="0" lang="fr-FR" sz="1600" spc="-1" strike="noStrike">
              <a:latin typeface="Arial"/>
            </a:endParaRPr>
          </a:p>
          <a:p>
            <a:pPr algn="just">
              <a:lnSpc>
                <a:spcPct val="120000"/>
              </a:lnSpc>
              <a:spcBef>
                <a:spcPts val="320"/>
              </a:spcBef>
            </a:pPr>
            <a:r>
              <a:rPr b="0" lang="it-IT" sz="1600" spc="-1" strike="noStrike">
                <a:solidFill>
                  <a:srgbClr val="262626"/>
                </a:solidFill>
                <a:latin typeface="Arial"/>
                <a:ea typeface="Arial"/>
              </a:rPr>
              <a:t>To gather feedback via comments on a contemporaneous basis </a:t>
            </a:r>
            <a:endParaRPr b="0" lang="fr-FR" sz="1600" spc="-1" strike="noStrike">
              <a:latin typeface="Arial"/>
            </a:endParaRPr>
          </a:p>
          <a:p>
            <a:pPr algn="just">
              <a:lnSpc>
                <a:spcPct val="120000"/>
              </a:lnSpc>
              <a:spcBef>
                <a:spcPts val="320"/>
              </a:spcBef>
            </a:pPr>
            <a:r>
              <a:rPr b="0" lang="it-IT" sz="1600" spc="-1" strike="noStrike">
                <a:solidFill>
                  <a:srgbClr val="262626"/>
                </a:solidFill>
                <a:latin typeface="Arial"/>
                <a:ea typeface="Arial"/>
              </a:rPr>
              <a:t>To get a leading indicator of team performance </a:t>
            </a:r>
            <a:endParaRPr b="0" lang="fr-FR" sz="1600" spc="-1" strike="noStrike">
              <a:latin typeface="Arial"/>
            </a:endParaRPr>
          </a:p>
        </p:txBody>
      </p:sp>
      <p:sp>
        <p:nvSpPr>
          <p:cNvPr id="91" name="CustomShape 5"/>
          <p:cNvSpPr/>
          <p:nvPr/>
        </p:nvSpPr>
        <p:spPr>
          <a:xfrm>
            <a:off x="511560" y="6410160"/>
            <a:ext cx="323640" cy="323640"/>
          </a:xfrm>
          <a:prstGeom prst="rect">
            <a:avLst/>
          </a:prstGeom>
          <a:solidFill>
            <a:srgbClr val="217d84"/>
          </a:solidFill>
          <a:ln w="25560">
            <a:solidFill>
              <a:srgbClr val="217d84"/>
            </a:solidFill>
            <a:round/>
          </a:ln>
        </p:spPr>
        <p:style>
          <a:lnRef idx="0"/>
          <a:fillRef idx="0"/>
          <a:effectRef idx="0"/>
          <a:fontRef idx="minor"/>
        </p:style>
        <p:txBody>
          <a:bodyPr anchor="ctr">
            <a:noAutofit/>
          </a:bodyPr>
          <a:p>
            <a:pPr algn="ctr">
              <a:lnSpc>
                <a:spcPct val="100000"/>
              </a:lnSpc>
            </a:pPr>
            <a:r>
              <a:rPr b="0" lang="it-IT" sz="1800" spc="-1" strike="noStrike">
                <a:solidFill>
                  <a:srgbClr val="ffffff"/>
                </a:solidFill>
                <a:latin typeface="Calibri"/>
                <a:ea typeface="Calibri"/>
              </a:rPr>
              <a:t>1</a:t>
            </a:r>
            <a:endParaRPr b="0" lang="fr-FR" sz="1800" spc="-1" strike="noStrike">
              <a:latin typeface="Arial"/>
            </a:endParaRPr>
          </a:p>
        </p:txBody>
      </p:sp>
      <p:sp>
        <p:nvSpPr>
          <p:cNvPr id="92" name="CustomShape 6"/>
          <p:cNvSpPr/>
          <p:nvPr/>
        </p:nvSpPr>
        <p:spPr>
          <a:xfrm>
            <a:off x="511560" y="7171920"/>
            <a:ext cx="323640" cy="323640"/>
          </a:xfrm>
          <a:prstGeom prst="rect">
            <a:avLst/>
          </a:prstGeom>
          <a:solidFill>
            <a:srgbClr val="217d84"/>
          </a:solidFill>
          <a:ln w="25560">
            <a:solidFill>
              <a:srgbClr val="217d84"/>
            </a:solidFill>
            <a:round/>
          </a:ln>
        </p:spPr>
        <p:style>
          <a:lnRef idx="0"/>
          <a:fillRef idx="0"/>
          <a:effectRef idx="0"/>
          <a:fontRef idx="minor"/>
        </p:style>
        <p:txBody>
          <a:bodyPr anchor="ctr">
            <a:noAutofit/>
          </a:bodyPr>
          <a:p>
            <a:pPr algn="ctr">
              <a:lnSpc>
                <a:spcPct val="100000"/>
              </a:lnSpc>
            </a:pPr>
            <a:r>
              <a:rPr b="0" lang="it-IT" sz="1800" spc="-1" strike="noStrike">
                <a:solidFill>
                  <a:srgbClr val="ffffff"/>
                </a:solidFill>
                <a:latin typeface="Calibri"/>
                <a:ea typeface="Calibri"/>
              </a:rPr>
              <a:t>2</a:t>
            </a:r>
            <a:endParaRPr b="0" lang="fr-FR" sz="1800" spc="-1" strike="noStrike">
              <a:latin typeface="Arial"/>
            </a:endParaRPr>
          </a:p>
        </p:txBody>
      </p:sp>
      <p:sp>
        <p:nvSpPr>
          <p:cNvPr id="93" name="CustomShape 7"/>
          <p:cNvSpPr/>
          <p:nvPr/>
        </p:nvSpPr>
        <p:spPr>
          <a:xfrm>
            <a:off x="511560" y="7817040"/>
            <a:ext cx="323640" cy="323640"/>
          </a:xfrm>
          <a:prstGeom prst="rect">
            <a:avLst/>
          </a:prstGeom>
          <a:solidFill>
            <a:srgbClr val="217d84"/>
          </a:solidFill>
          <a:ln w="25560">
            <a:solidFill>
              <a:srgbClr val="217d84"/>
            </a:solidFill>
            <a:round/>
          </a:ln>
        </p:spPr>
        <p:style>
          <a:lnRef idx="0"/>
          <a:fillRef idx="0"/>
          <a:effectRef idx="0"/>
          <a:fontRef idx="minor"/>
        </p:style>
        <p:txBody>
          <a:bodyPr anchor="ctr">
            <a:noAutofit/>
          </a:bodyPr>
          <a:p>
            <a:pPr algn="ctr">
              <a:lnSpc>
                <a:spcPct val="100000"/>
              </a:lnSpc>
            </a:pPr>
            <a:r>
              <a:rPr b="0" lang="it-IT" sz="1800" spc="-1" strike="noStrike">
                <a:solidFill>
                  <a:srgbClr val="ffffff"/>
                </a:solidFill>
                <a:latin typeface="Calibri"/>
                <a:ea typeface="Calibri"/>
              </a:rPr>
              <a:t>3</a:t>
            </a:r>
            <a:endParaRPr b="0" lang="fr-FR" sz="1800" spc="-1" strike="noStrike">
              <a:latin typeface="Arial"/>
            </a:endParaRPr>
          </a:p>
        </p:txBody>
      </p:sp>
      <p:sp>
        <p:nvSpPr>
          <p:cNvPr id="94" name="CustomShape 8"/>
          <p:cNvSpPr/>
          <p:nvPr/>
        </p:nvSpPr>
        <p:spPr>
          <a:xfrm>
            <a:off x="3830760" y="8622000"/>
            <a:ext cx="4087440" cy="1553400"/>
          </a:xfrm>
          <a:prstGeom prst="rect">
            <a:avLst/>
          </a:prstGeom>
          <a:solidFill>
            <a:schemeClr val="lt1"/>
          </a:solidFill>
          <a:ln>
            <a:noFill/>
          </a:ln>
          <a:effectLst>
            <a:outerShdw algn="tl" blurRad="69850" dir="13080439" dist="177731" rotWithShape="0">
              <a:srgbClr val="bfbfbf">
                <a:alpha val="32000"/>
              </a:srgbClr>
            </a:outerShdw>
          </a:effectLst>
        </p:spPr>
        <p:style>
          <a:lnRef idx="0"/>
          <a:fillRef idx="0"/>
          <a:effectRef idx="0"/>
          <a:fontRef idx="minor"/>
        </p:style>
        <p:txBody>
          <a:bodyPr lIns="288000" rIns="432000" bIns="180000" anchor="ctr">
            <a:noAutofit/>
          </a:bodyPr>
          <a:p>
            <a:pPr algn="ctr">
              <a:lnSpc>
                <a:spcPct val="120000"/>
              </a:lnSpc>
            </a:pPr>
            <a:r>
              <a:rPr b="0" i="1" lang="it-IT" sz="2000" spc="-1" strike="noStrike">
                <a:solidFill>
                  <a:srgbClr val="217d84"/>
                </a:solidFill>
                <a:latin typeface="Avenir"/>
                <a:ea typeface="Avenir"/>
              </a:rPr>
              <a:t>“</a:t>
            </a:r>
            <a:r>
              <a:rPr b="0" i="1" lang="it-IT" sz="2000" spc="-1" strike="noStrike">
                <a:solidFill>
                  <a:srgbClr val="217d84"/>
                </a:solidFill>
                <a:latin typeface="Avenir"/>
                <a:ea typeface="Avenir"/>
              </a:rPr>
              <a:t>How powerful would it be to visualize the pulse of your team on a daily basis?”</a:t>
            </a:r>
            <a:endParaRPr b="0" lang="fr-FR" sz="2000" spc="-1" strike="noStrike">
              <a:latin typeface="Arial"/>
            </a:endParaRPr>
          </a:p>
        </p:txBody>
      </p:sp>
      <p:sp>
        <p:nvSpPr>
          <p:cNvPr id="95" name="CustomShape 9"/>
          <p:cNvSpPr/>
          <p:nvPr/>
        </p:nvSpPr>
        <p:spPr>
          <a:xfrm>
            <a:off x="491040" y="1384920"/>
            <a:ext cx="1584360" cy="1584360"/>
          </a:xfrm>
          <a:prstGeom prst="ellipse">
            <a:avLst/>
          </a:prstGeom>
          <a:blipFill rotWithShape="0">
            <a:blip r:embed="rId1"/>
            <a:stretch>
              <a:fillRect/>
            </a:stretch>
          </a:blip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TextShape 1"/>
          <p:cNvSpPr txBox="1"/>
          <p:nvPr/>
        </p:nvSpPr>
        <p:spPr>
          <a:xfrm>
            <a:off x="389160" y="2782440"/>
            <a:ext cx="7003440" cy="6789240"/>
          </a:xfrm>
          <a:prstGeom prst="rect">
            <a:avLst/>
          </a:prstGeom>
          <a:noFill/>
          <a:ln>
            <a:noFill/>
          </a:ln>
        </p:spPr>
        <p:txBody>
          <a:bodyPr>
            <a:noAutofit/>
          </a:bodyPr>
          <a:p>
            <a:pPr algn="just">
              <a:lnSpc>
                <a:spcPct val="120000"/>
              </a:lnSpc>
            </a:pPr>
            <a:r>
              <a:rPr b="1" i="1" lang="it-IT" sz="2000" spc="-1" strike="noStrike">
                <a:solidFill>
                  <a:srgbClr val="217d84"/>
                </a:solidFill>
                <a:latin typeface="Avenir"/>
                <a:ea typeface="Avenir"/>
              </a:rPr>
              <a:t>Gain Insights on Teams’ Mood</a:t>
            </a:r>
            <a:endParaRPr b="0" lang="fr-FR" sz="2000" spc="-1" strike="noStrike">
              <a:solidFill>
                <a:srgbClr val="000000"/>
              </a:solidFill>
              <a:latin typeface="Arial"/>
            </a:endParaRPr>
          </a:p>
          <a:p>
            <a:pPr algn="just">
              <a:lnSpc>
                <a:spcPct val="120000"/>
              </a:lnSpc>
              <a:spcBef>
                <a:spcPts val="799"/>
              </a:spcBef>
            </a:pPr>
            <a:r>
              <a:rPr b="0" lang="it-IT" sz="1600" spc="-1" strike="noStrike">
                <a:solidFill>
                  <a:srgbClr val="262626"/>
                </a:solidFill>
                <a:latin typeface="Arial"/>
                <a:ea typeface="Arial"/>
              </a:rPr>
              <a:t>“</a:t>
            </a:r>
            <a:r>
              <a:rPr b="0" lang="it-IT" sz="1600" spc="-1" strike="noStrike">
                <a:solidFill>
                  <a:srgbClr val="262626"/>
                </a:solidFill>
                <a:latin typeface="Arial"/>
                <a:ea typeface="Arial"/>
              </a:rPr>
              <a:t>Some tools are designed to monitor team health quarterly or annually, but I was looking for a real-time indicator, and I found TeamMood.”</a:t>
            </a:r>
            <a:endParaRPr b="0" lang="fr-FR" sz="1600" spc="-1" strike="noStrike">
              <a:solidFill>
                <a:srgbClr val="000000"/>
              </a:solidFill>
              <a:latin typeface="Arial"/>
            </a:endParaRPr>
          </a:p>
          <a:p>
            <a:pPr algn="just">
              <a:lnSpc>
                <a:spcPct val="120000"/>
              </a:lnSpc>
              <a:spcBef>
                <a:spcPts val="799"/>
              </a:spcBef>
            </a:pPr>
            <a:r>
              <a:rPr b="0" lang="it-IT" sz="1600" spc="-1" strike="noStrike">
                <a:solidFill>
                  <a:srgbClr val="262626"/>
                </a:solidFill>
                <a:latin typeface="Arial"/>
                <a:ea typeface="Arial"/>
              </a:rPr>
              <a:t>“</a:t>
            </a:r>
            <a:r>
              <a:rPr b="0" lang="it-IT" sz="1600" spc="-1" strike="noStrike">
                <a:solidFill>
                  <a:srgbClr val="262626"/>
                </a:solidFill>
                <a:latin typeface="Arial"/>
                <a:ea typeface="Arial"/>
              </a:rPr>
              <a:t>TeamMood makes it easy to gather data daily, and by using tags, drill down to specific functions or roles for a large team. And even track multiple teams. And then I can visualize trends over time and identify inflexion points.”</a:t>
            </a:r>
            <a:endParaRPr b="0" lang="fr-FR" sz="1600" spc="-1" strike="noStrike">
              <a:solidFill>
                <a:srgbClr val="000000"/>
              </a:solidFill>
              <a:latin typeface="Arial"/>
            </a:endParaRPr>
          </a:p>
          <a:p>
            <a:pPr algn="just">
              <a:lnSpc>
                <a:spcPct val="120000"/>
              </a:lnSpc>
              <a:spcBef>
                <a:spcPts val="799"/>
              </a:spcBef>
            </a:pPr>
            <a:r>
              <a:rPr b="0" lang="it-IT" sz="1600" spc="-1" strike="noStrike">
                <a:solidFill>
                  <a:srgbClr val="262626"/>
                </a:solidFill>
                <a:latin typeface="Arial"/>
                <a:ea typeface="Arial"/>
              </a:rPr>
              <a:t>“</a:t>
            </a:r>
            <a:r>
              <a:rPr b="0" lang="it-IT" sz="1600" spc="-1" strike="noStrike">
                <a:solidFill>
                  <a:srgbClr val="262626"/>
                </a:solidFill>
                <a:latin typeface="Arial"/>
                <a:ea typeface="Arial"/>
              </a:rPr>
              <a:t>Seeing the pulse of the teams with such clarity gives me the opportunity to be a better coach - responding in near real time.”</a:t>
            </a:r>
            <a:endParaRPr b="0" lang="fr-FR" sz="1600" spc="-1" strike="noStrike">
              <a:solidFill>
                <a:srgbClr val="000000"/>
              </a:solidFill>
              <a:latin typeface="Arial"/>
            </a:endParaRPr>
          </a:p>
          <a:p>
            <a:pPr algn="just">
              <a:lnSpc>
                <a:spcPct val="120000"/>
              </a:lnSpc>
              <a:spcBef>
                <a:spcPts val="799"/>
              </a:spcBef>
            </a:pPr>
            <a:endParaRPr b="0" lang="fr-FR" sz="1600" spc="-1" strike="noStrike">
              <a:solidFill>
                <a:srgbClr val="000000"/>
              </a:solidFill>
              <a:latin typeface="Arial"/>
            </a:endParaRPr>
          </a:p>
          <a:p>
            <a:pPr algn="just">
              <a:lnSpc>
                <a:spcPct val="120000"/>
              </a:lnSpc>
              <a:spcBef>
                <a:spcPts val="799"/>
              </a:spcBef>
            </a:pPr>
            <a:r>
              <a:rPr b="1" i="1" lang="it-IT" sz="2000" spc="-1" strike="noStrike">
                <a:solidFill>
                  <a:srgbClr val="217d84"/>
                </a:solidFill>
                <a:latin typeface="Avenir"/>
                <a:ea typeface="Avenir"/>
              </a:rPr>
              <a:t>Gather Feedback</a:t>
            </a:r>
            <a:endParaRPr b="0" lang="fr-FR" sz="2000" spc="-1" strike="noStrike">
              <a:solidFill>
                <a:srgbClr val="000000"/>
              </a:solidFill>
              <a:latin typeface="Arial"/>
            </a:endParaRPr>
          </a:p>
          <a:p>
            <a:pPr algn="just">
              <a:lnSpc>
                <a:spcPct val="120000"/>
              </a:lnSpc>
              <a:spcBef>
                <a:spcPts val="799"/>
              </a:spcBef>
            </a:pPr>
            <a:r>
              <a:rPr b="0" lang="it-IT" sz="1600" spc="-1" strike="noStrike">
                <a:solidFill>
                  <a:srgbClr val="262626"/>
                </a:solidFill>
                <a:latin typeface="Arial"/>
                <a:ea typeface="Arial"/>
              </a:rPr>
              <a:t>TeamMood not only provides insights into the mood of a team, it also gives the opportunity for each teammate to share his or her comments contemporaneously. </a:t>
            </a:r>
            <a:endParaRPr b="0" lang="fr-FR" sz="1600" spc="-1" strike="noStrike">
              <a:solidFill>
                <a:srgbClr val="000000"/>
              </a:solidFill>
              <a:latin typeface="Arial"/>
            </a:endParaRPr>
          </a:p>
          <a:p>
            <a:pPr algn="just">
              <a:lnSpc>
                <a:spcPct val="120000"/>
              </a:lnSpc>
              <a:spcBef>
                <a:spcPts val="799"/>
              </a:spcBef>
            </a:pPr>
            <a:r>
              <a:rPr b="0" lang="it-IT" sz="1600" spc="-1" strike="noStrike">
                <a:solidFill>
                  <a:srgbClr val="262626"/>
                </a:solidFill>
                <a:latin typeface="Arial"/>
                <a:ea typeface="Arial"/>
              </a:rPr>
              <a:t>“</a:t>
            </a:r>
            <a:r>
              <a:rPr b="0" lang="it-IT" sz="1600" spc="-1" strike="noStrike">
                <a:solidFill>
                  <a:srgbClr val="262626"/>
                </a:solidFill>
                <a:latin typeface="Arial"/>
                <a:ea typeface="Arial"/>
              </a:rPr>
              <a:t>When individual team members are willing to share anonymously what makes them happy and sad, the whole team can benefit. I’ll tap into the comments when designing an upcoming retrospective. And as a team we can discuss making sure we don’t lose the elements that contribute to happiness, and that we strive to reduce or eliminate that things that make us sad.” </a:t>
            </a:r>
            <a:endParaRPr b="0" lang="fr-FR" sz="1600" spc="-1" strike="noStrike">
              <a:solidFill>
                <a:srgbClr val="000000"/>
              </a:solidFill>
              <a:latin typeface="Arial"/>
            </a:endParaRPr>
          </a:p>
        </p:txBody>
      </p:sp>
      <p:sp>
        <p:nvSpPr>
          <p:cNvPr id="97" name="CustomShape 2"/>
          <p:cNvSpPr/>
          <p:nvPr/>
        </p:nvSpPr>
        <p:spPr>
          <a:xfrm>
            <a:off x="2524680" y="6106320"/>
            <a:ext cx="2768040" cy="360"/>
          </a:xfrm>
          <a:custGeom>
            <a:avLst/>
            <a:gdLst/>
            <a:ahLst/>
            <a:rect l="l" t="t" r="r" b="b"/>
            <a:pathLst>
              <a:path w="21600" h="21600">
                <a:moveTo>
                  <a:pt x="0" y="0"/>
                </a:moveTo>
                <a:lnTo>
                  <a:pt x="21600" y="21600"/>
                </a:lnTo>
              </a:path>
            </a:pathLst>
          </a:custGeom>
          <a:noFill/>
          <a:ln w="9360">
            <a:solidFill>
              <a:srgbClr val="d9d9d9"/>
            </a:solidFill>
            <a:round/>
          </a:ln>
        </p:spPr>
        <p:style>
          <a:lnRef idx="0"/>
          <a:fillRef idx="0"/>
          <a:effectRef idx="0"/>
          <a:fontRef idx="minor"/>
        </p:style>
      </p:sp>
      <p:pic>
        <p:nvPicPr>
          <p:cNvPr id="98" name="Google Shape;108;p3" descr=""/>
          <p:cNvPicPr/>
          <p:nvPr/>
        </p:nvPicPr>
        <p:blipFill>
          <a:blip r:embed="rId1"/>
          <a:srcRect l="0" t="0" r="-222" b="0"/>
          <a:stretch/>
        </p:blipFill>
        <p:spPr>
          <a:xfrm>
            <a:off x="0" y="0"/>
            <a:ext cx="7781400" cy="2511360"/>
          </a:xfrm>
          <a:prstGeom prst="rect">
            <a:avLst/>
          </a:prstGeom>
          <a:ln>
            <a:noFill/>
          </a:ln>
        </p:spPr>
      </p:pic>
      <p:sp>
        <p:nvSpPr>
          <p:cNvPr id="99" name="CustomShape 3"/>
          <p:cNvSpPr/>
          <p:nvPr/>
        </p:nvSpPr>
        <p:spPr>
          <a:xfrm>
            <a:off x="-20880" y="0"/>
            <a:ext cx="7859160" cy="2511360"/>
          </a:xfrm>
          <a:prstGeom prst="rect">
            <a:avLst/>
          </a:prstGeom>
          <a:solidFill>
            <a:srgbClr val="217d84">
              <a:alpha val="49000"/>
            </a:srgbClr>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extShape 1"/>
          <p:cNvSpPr txBox="1"/>
          <p:nvPr/>
        </p:nvSpPr>
        <p:spPr>
          <a:xfrm>
            <a:off x="389160" y="635040"/>
            <a:ext cx="7003440" cy="7518240"/>
          </a:xfrm>
          <a:prstGeom prst="rect">
            <a:avLst/>
          </a:prstGeom>
          <a:noFill/>
          <a:ln>
            <a:noFill/>
          </a:ln>
        </p:spPr>
        <p:txBody>
          <a:bodyPr>
            <a:noAutofit/>
          </a:bodyPr>
          <a:p>
            <a:pPr algn="just">
              <a:lnSpc>
                <a:spcPct val="120000"/>
              </a:lnSpc>
            </a:pPr>
            <a:r>
              <a:rPr b="1" i="1" lang="it-IT" sz="2000" spc="-1" strike="noStrike">
                <a:solidFill>
                  <a:srgbClr val="217d84"/>
                </a:solidFill>
                <a:latin typeface="Avenir"/>
                <a:ea typeface="Avenir"/>
              </a:rPr>
              <a:t>Foreseeing Outcomes</a:t>
            </a:r>
            <a:endParaRPr b="0" lang="fr-FR" sz="2000" spc="-1" strike="noStrike">
              <a:solidFill>
                <a:srgbClr val="000000"/>
              </a:solidFill>
              <a:latin typeface="Arial"/>
            </a:endParaRPr>
          </a:p>
          <a:p>
            <a:pPr algn="just">
              <a:lnSpc>
                <a:spcPct val="120000"/>
              </a:lnSpc>
              <a:spcBef>
                <a:spcPts val="799"/>
              </a:spcBef>
            </a:pPr>
            <a:r>
              <a:rPr b="0" lang="it-IT" sz="1600" spc="-1" strike="noStrike">
                <a:solidFill>
                  <a:srgbClr val="262626"/>
                </a:solidFill>
                <a:latin typeface="Arial"/>
                <a:ea typeface="Arial"/>
              </a:rPr>
              <a:t>According to Andy, “a team’s mood is a leading indicator of what’s going to happen soon. A happy team is an engaged, performing team. Such a team creates better solutions, with higher quality than a consistently unhappy team. Better delivery results in happier customers. And that yields happier stakeholders.”</a:t>
            </a:r>
            <a:endParaRPr b="0" lang="fr-FR" sz="1600" spc="-1" strike="noStrike">
              <a:solidFill>
                <a:srgbClr val="000000"/>
              </a:solidFill>
              <a:latin typeface="Arial"/>
            </a:endParaRPr>
          </a:p>
          <a:p>
            <a:pPr algn="just">
              <a:lnSpc>
                <a:spcPct val="120000"/>
              </a:lnSpc>
              <a:spcBef>
                <a:spcPts val="799"/>
              </a:spcBef>
            </a:pPr>
            <a:r>
              <a:rPr b="0" lang="it-IT" sz="1600" spc="-1" strike="noStrike">
                <a:solidFill>
                  <a:srgbClr val="262626"/>
                </a:solidFill>
                <a:latin typeface="Arial"/>
                <a:ea typeface="Arial"/>
              </a:rPr>
              <a:t>“</a:t>
            </a:r>
            <a:r>
              <a:rPr b="0" lang="it-IT" sz="1600" spc="-1" strike="noStrike">
                <a:solidFill>
                  <a:srgbClr val="262626"/>
                </a:solidFill>
                <a:latin typeface="Arial"/>
                <a:ea typeface="Arial"/>
              </a:rPr>
              <a:t>On the other hand, if the mood of the team is dropping, I can be pretty sure that without some intervention a drop in productivity will follow. Seeing a downward trend gives me the opportunity to respond proactively.”</a:t>
            </a:r>
            <a:endParaRPr b="0" lang="fr-FR" sz="1600" spc="-1" strike="noStrike">
              <a:solidFill>
                <a:srgbClr val="000000"/>
              </a:solidFill>
              <a:latin typeface="Arial"/>
            </a:endParaRPr>
          </a:p>
          <a:p>
            <a:pPr algn="just">
              <a:lnSpc>
                <a:spcPct val="120000"/>
              </a:lnSpc>
              <a:spcBef>
                <a:spcPts val="799"/>
              </a:spcBef>
            </a:pPr>
            <a:r>
              <a:rPr b="0" lang="it-IT" sz="1600" spc="-1" strike="noStrike">
                <a:solidFill>
                  <a:srgbClr val="262626"/>
                </a:solidFill>
                <a:latin typeface="Arial"/>
                <a:ea typeface="Arial"/>
              </a:rPr>
              <a:t>Keeping track of the team’s health is especially vital for an </a:t>
            </a:r>
            <a:r>
              <a:rPr b="1" lang="it-IT" sz="1600" spc="-1" strike="noStrike">
                <a:solidFill>
                  <a:srgbClr val="262626"/>
                </a:solidFill>
                <a:latin typeface="Arial"/>
                <a:ea typeface="Arial"/>
              </a:rPr>
              <a:t>agile team</a:t>
            </a:r>
            <a:r>
              <a:rPr b="0" lang="it-IT" sz="1600" spc="-1" strike="noStrike">
                <a:solidFill>
                  <a:srgbClr val="262626"/>
                </a:solidFill>
                <a:latin typeface="Arial"/>
                <a:ea typeface="Arial"/>
              </a:rPr>
              <a:t>, for which each day can be decisive, and a team’s progress toward their sprint goals depends on each and everyone’s collective contribution. “Is it time for a happy hour mid sprint? Or an hour break for some serious play-time? With TeamMood it’s easy for a scrum master to know!”</a:t>
            </a:r>
            <a:endParaRPr b="0" lang="fr-FR" sz="1600" spc="-1" strike="noStrike">
              <a:solidFill>
                <a:srgbClr val="000000"/>
              </a:solidFill>
              <a:latin typeface="Arial"/>
            </a:endParaRPr>
          </a:p>
          <a:p>
            <a:pPr algn="just">
              <a:lnSpc>
                <a:spcPct val="120000"/>
              </a:lnSpc>
              <a:spcBef>
                <a:spcPts val="320"/>
              </a:spcBef>
            </a:pPr>
            <a:endParaRPr b="0" lang="fr-FR" sz="1600" spc="-1" strike="noStrike">
              <a:solidFill>
                <a:srgbClr val="000000"/>
              </a:solidFill>
              <a:latin typeface="Arial"/>
            </a:endParaRPr>
          </a:p>
          <a:p>
            <a:pPr algn="just">
              <a:lnSpc>
                <a:spcPct val="120000"/>
              </a:lnSpc>
              <a:spcBef>
                <a:spcPts val="320"/>
              </a:spcBef>
            </a:pPr>
            <a:endParaRPr b="0" lang="fr-FR" sz="1600" spc="-1" strike="noStrike">
              <a:solidFill>
                <a:srgbClr val="000000"/>
              </a:solidFill>
              <a:latin typeface="Arial"/>
            </a:endParaRPr>
          </a:p>
          <a:p>
            <a:pPr algn="just">
              <a:lnSpc>
                <a:spcPct val="120000"/>
              </a:lnSpc>
              <a:spcBef>
                <a:spcPts val="601"/>
              </a:spcBef>
            </a:pPr>
            <a:r>
              <a:rPr b="1" i="1" lang="it-IT" sz="2000" spc="-1" strike="noStrike">
                <a:solidFill>
                  <a:srgbClr val="217d84"/>
                </a:solidFill>
                <a:latin typeface="Avenir"/>
                <a:ea typeface="Avenir"/>
              </a:rPr>
              <a:t>Healthy Agile Teams</a:t>
            </a:r>
            <a:endParaRPr b="0" lang="fr-FR" sz="2000" spc="-1" strike="noStrike">
              <a:solidFill>
                <a:srgbClr val="000000"/>
              </a:solidFill>
              <a:latin typeface="Arial"/>
            </a:endParaRPr>
          </a:p>
          <a:p>
            <a:pPr algn="just">
              <a:lnSpc>
                <a:spcPct val="120000"/>
              </a:lnSpc>
              <a:spcBef>
                <a:spcPts val="799"/>
              </a:spcBef>
            </a:pPr>
            <a:r>
              <a:rPr b="0" lang="it-IT" sz="1600" spc="-1" strike="noStrike">
                <a:solidFill>
                  <a:srgbClr val="262626"/>
                </a:solidFill>
                <a:latin typeface="Arial"/>
                <a:ea typeface="Arial"/>
              </a:rPr>
              <a:t>“</a:t>
            </a:r>
            <a:r>
              <a:rPr b="0" lang="it-IT" sz="1600" spc="-1" strike="noStrike">
                <a:solidFill>
                  <a:srgbClr val="262626"/>
                </a:solidFill>
                <a:latin typeface="Arial"/>
                <a:ea typeface="Arial"/>
              </a:rPr>
              <a:t>A lot of companies experiment with ways of measuring and visualizing how their teams are doing (KPI’s, ROV’s, NPS, etc.,) looking for areas where there are opportunities for improvement. The general idea being you can’t improve what you don’t measure. And without some sort of systemic approach with clear visualization – things would very much be a guessing game. TeamMood provides just that.”</a:t>
            </a:r>
            <a:endParaRPr b="0" lang="fr-FR" sz="1600" spc="-1" strike="noStrike">
              <a:solidFill>
                <a:srgbClr val="000000"/>
              </a:solidFill>
              <a:latin typeface="Arial"/>
            </a:endParaRPr>
          </a:p>
        </p:txBody>
      </p:sp>
      <p:sp>
        <p:nvSpPr>
          <p:cNvPr id="101" name="CustomShape 2"/>
          <p:cNvSpPr/>
          <p:nvPr/>
        </p:nvSpPr>
        <p:spPr>
          <a:xfrm>
            <a:off x="2524680" y="5481360"/>
            <a:ext cx="2768040" cy="360"/>
          </a:xfrm>
          <a:custGeom>
            <a:avLst/>
            <a:gdLst/>
            <a:ahLst/>
            <a:rect l="l" t="t" r="r" b="b"/>
            <a:pathLst>
              <a:path w="21600" h="21600">
                <a:moveTo>
                  <a:pt x="0" y="0"/>
                </a:moveTo>
                <a:lnTo>
                  <a:pt x="21600" y="21600"/>
                </a:lnTo>
              </a:path>
            </a:pathLst>
          </a:custGeom>
          <a:noFill/>
          <a:ln w="9360">
            <a:solidFill>
              <a:srgbClr val="d9d9d9"/>
            </a:solidFill>
            <a:round/>
          </a:ln>
        </p:spPr>
        <p:style>
          <a:lnRef idx="0"/>
          <a:fillRef idx="0"/>
          <a:effectRef idx="0"/>
          <a:fontRef idx="minor"/>
        </p:style>
      </p:sp>
      <p:sp>
        <p:nvSpPr>
          <p:cNvPr id="102" name="CustomShape 3"/>
          <p:cNvSpPr/>
          <p:nvPr/>
        </p:nvSpPr>
        <p:spPr>
          <a:xfrm>
            <a:off x="4145760" y="8622000"/>
            <a:ext cx="3751920" cy="1553400"/>
          </a:xfrm>
          <a:prstGeom prst="rect">
            <a:avLst/>
          </a:prstGeom>
          <a:solidFill>
            <a:schemeClr val="lt1"/>
          </a:solidFill>
          <a:ln>
            <a:noFill/>
          </a:ln>
          <a:effectLst>
            <a:outerShdw algn="tl" blurRad="69850" dir="13080439" dist="177731" rotWithShape="0">
              <a:srgbClr val="bfbfbf">
                <a:alpha val="32000"/>
              </a:srgbClr>
            </a:outerShdw>
          </a:effectLst>
        </p:spPr>
        <p:style>
          <a:lnRef idx="0"/>
          <a:fillRef idx="0"/>
          <a:effectRef idx="0"/>
          <a:fontRef idx="minor"/>
        </p:style>
        <p:txBody>
          <a:bodyPr lIns="288000" rIns="432000" bIns="180000" anchor="ctr">
            <a:noAutofit/>
          </a:bodyPr>
          <a:p>
            <a:pPr algn="ctr">
              <a:lnSpc>
                <a:spcPct val="120000"/>
              </a:lnSpc>
            </a:pPr>
            <a:r>
              <a:rPr b="0" i="1" lang="it-IT" sz="2000" spc="-1" strike="noStrike">
                <a:solidFill>
                  <a:srgbClr val="217d84"/>
                </a:solidFill>
                <a:latin typeface="Avenir"/>
                <a:ea typeface="Avenir"/>
              </a:rPr>
              <a:t>“</a:t>
            </a:r>
            <a:r>
              <a:rPr b="0" i="1" lang="it-IT" sz="2000" spc="-1" strike="noStrike">
                <a:solidFill>
                  <a:srgbClr val="217d84"/>
                </a:solidFill>
                <a:latin typeface="Avenir"/>
                <a:ea typeface="Avenir"/>
              </a:rPr>
              <a:t>Team mood is a leading indicator of team performance.”</a:t>
            </a:r>
            <a:endParaRPr b="0" lang="fr-FR" sz="20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Google Shape;121;p5" descr=""/>
          <p:cNvPicPr/>
          <p:nvPr/>
        </p:nvPicPr>
        <p:blipFill>
          <a:blip r:embed="rId1"/>
          <a:stretch/>
        </p:blipFill>
        <p:spPr>
          <a:xfrm>
            <a:off x="0" y="0"/>
            <a:ext cx="7801560" cy="10048680"/>
          </a:xfrm>
          <a:prstGeom prst="rect">
            <a:avLst/>
          </a:prstGeom>
          <a:ln>
            <a:noFill/>
          </a:ln>
        </p:spPr>
      </p:pic>
      <p:sp>
        <p:nvSpPr>
          <p:cNvPr id="104" name="CustomShape 1"/>
          <p:cNvSpPr/>
          <p:nvPr/>
        </p:nvSpPr>
        <p:spPr>
          <a:xfrm>
            <a:off x="0" y="0"/>
            <a:ext cx="7838280" cy="10101600"/>
          </a:xfrm>
          <a:prstGeom prst="rect">
            <a:avLst/>
          </a:prstGeom>
          <a:solidFill>
            <a:srgbClr val="217d84">
              <a:alpha val="49000"/>
            </a:srgbClr>
          </a:solidFill>
          <a:ln>
            <a:noFill/>
          </a:ln>
        </p:spPr>
        <p:style>
          <a:lnRef idx="0"/>
          <a:fillRef idx="0"/>
          <a:effectRef idx="0"/>
          <a:fontRef idx="minor"/>
        </p:style>
      </p:sp>
      <p:sp>
        <p:nvSpPr>
          <p:cNvPr id="105" name="TextShape 2"/>
          <p:cNvSpPr txBox="1"/>
          <p:nvPr/>
        </p:nvSpPr>
        <p:spPr>
          <a:xfrm>
            <a:off x="279000" y="2019600"/>
            <a:ext cx="7223760" cy="2153520"/>
          </a:xfrm>
          <a:prstGeom prst="rect">
            <a:avLst/>
          </a:prstGeom>
          <a:noFill/>
          <a:ln>
            <a:noFill/>
          </a:ln>
        </p:spPr>
        <p:txBody>
          <a:bodyPr anchor="ctr">
            <a:normAutofit/>
          </a:bodyPr>
          <a:p>
            <a:pPr algn="ctr">
              <a:lnSpc>
                <a:spcPct val="150000"/>
              </a:lnSpc>
            </a:pPr>
            <a:r>
              <a:rPr b="0" i="1" lang="it-IT" sz="3600" spc="-1" strike="noStrike">
                <a:solidFill>
                  <a:srgbClr val="ffffff"/>
                </a:solidFill>
                <a:latin typeface="Avenir"/>
                <a:ea typeface="Avenir"/>
              </a:rPr>
              <a:t>Let the TeamMood app help you track the well-being of your team</a:t>
            </a:r>
            <a:endParaRPr b="0" lang="fr-FR" sz="3600" spc="-1" strike="noStrike">
              <a:solidFill>
                <a:srgbClr val="000000"/>
              </a:solidFill>
              <a:latin typeface="Arial"/>
            </a:endParaRPr>
          </a:p>
        </p:txBody>
      </p:sp>
      <p:sp>
        <p:nvSpPr>
          <p:cNvPr id="106" name="CustomShape 3"/>
          <p:cNvSpPr/>
          <p:nvPr/>
        </p:nvSpPr>
        <p:spPr>
          <a:xfrm>
            <a:off x="2335320" y="5295240"/>
            <a:ext cx="3113280" cy="962640"/>
          </a:xfrm>
          <a:prstGeom prst="roundRect">
            <a:avLst>
              <a:gd name="adj" fmla="val 16667"/>
            </a:avLst>
          </a:prstGeom>
          <a:solidFill>
            <a:schemeClr val="lt1"/>
          </a:solidFill>
          <a:ln>
            <a:noFill/>
          </a:ln>
        </p:spPr>
        <p:style>
          <a:lnRef idx="0"/>
          <a:fillRef idx="0"/>
          <a:effectRef idx="0"/>
          <a:fontRef idx="minor"/>
        </p:style>
        <p:txBody>
          <a:bodyPr lIns="288000" rIns="216000" anchor="ctr">
            <a:noAutofit/>
          </a:bodyPr>
          <a:p>
            <a:pPr algn="ctr">
              <a:lnSpc>
                <a:spcPct val="100000"/>
              </a:lnSpc>
            </a:pPr>
            <a:r>
              <a:rPr b="1" lang="it-IT" sz="2400" spc="-1" strike="noStrike">
                <a:solidFill>
                  <a:srgbClr val="217d84"/>
                </a:solidFill>
                <a:latin typeface="Arial"/>
                <a:ea typeface="Arial"/>
              </a:rPr>
              <a:t>Get started</a:t>
            </a:r>
            <a:endParaRPr b="0" lang="fr-FR" sz="2400" spc="-1" strike="noStrike">
              <a:latin typeface="Arial"/>
            </a:endParaRPr>
          </a:p>
        </p:txBody>
      </p:sp>
      <p:pic>
        <p:nvPicPr>
          <p:cNvPr id="107" name="Google Shape;125;p5" descr=""/>
          <p:cNvPicPr/>
          <p:nvPr/>
        </p:nvPicPr>
        <p:blipFill>
          <a:blip r:embed="rId2"/>
          <a:srcRect l="22386" t="0" r="0" b="24756"/>
          <a:stretch/>
        </p:blipFill>
        <p:spPr>
          <a:xfrm>
            <a:off x="2663280" y="9259560"/>
            <a:ext cx="2458080" cy="72756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LibreOffice/6.4.3.2$Windows_X86_64 LibreOffice_project/747b5d0ebf89f41c860ec2a39efd7cb15b54f2d8</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2017-08-16T14:11:40Z</dcterms:created>
  <dc:creator>Celine D-Asaro Biondo</dc:creator>
  <dc:description/>
  <dc:language>fr-FR</dc:language>
  <cp:lastModifiedBy/>
  <cp:revision>0</cp:revision>
  <dc:subject/>
  <dc:title/>
</cp:coreProperties>
</file>